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43"/>
  </p:notesMasterIdLst>
  <p:handoutMasterIdLst>
    <p:handoutMasterId r:id="rId44"/>
  </p:handoutMasterIdLst>
  <p:sldIdLst>
    <p:sldId id="1985" r:id="rId5"/>
    <p:sldId id="318" r:id="rId6"/>
    <p:sldId id="1906" r:id="rId7"/>
    <p:sldId id="1964" r:id="rId8"/>
    <p:sldId id="1968" r:id="rId9"/>
    <p:sldId id="1983" r:id="rId10"/>
    <p:sldId id="1965" r:id="rId11"/>
    <p:sldId id="1911" r:id="rId12"/>
    <p:sldId id="1969" r:id="rId13"/>
    <p:sldId id="1970" r:id="rId14"/>
    <p:sldId id="1984" r:id="rId15"/>
    <p:sldId id="1971" r:id="rId16"/>
    <p:sldId id="1977" r:id="rId17"/>
    <p:sldId id="1980" r:id="rId18"/>
    <p:sldId id="1982" r:id="rId19"/>
    <p:sldId id="337" r:id="rId20"/>
    <p:sldId id="1913" r:id="rId21"/>
    <p:sldId id="1956" r:id="rId22"/>
    <p:sldId id="1957" r:id="rId23"/>
    <p:sldId id="1958" r:id="rId24"/>
    <p:sldId id="1960" r:id="rId25"/>
    <p:sldId id="1912" r:id="rId26"/>
    <p:sldId id="1978" r:id="rId27"/>
    <p:sldId id="1973" r:id="rId28"/>
    <p:sldId id="1961" r:id="rId29"/>
    <p:sldId id="1909" r:id="rId30"/>
    <p:sldId id="1981" r:id="rId31"/>
    <p:sldId id="1940" r:id="rId32"/>
    <p:sldId id="1942" r:id="rId33"/>
    <p:sldId id="1941" r:id="rId34"/>
    <p:sldId id="1943" r:id="rId35"/>
    <p:sldId id="1944" r:id="rId36"/>
    <p:sldId id="1948" r:id="rId37"/>
    <p:sldId id="1949" r:id="rId38"/>
    <p:sldId id="1953" r:id="rId39"/>
    <p:sldId id="1979" r:id="rId40"/>
    <p:sldId id="1974" r:id="rId41"/>
    <p:sldId id="1975" r:id="rId42"/>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id="{5086CAD6-487B-6F4A-A0B6-4A2A90250DC9}">
          <p14:sldIdLst>
            <p14:sldId id="1985"/>
            <p14:sldId id="318"/>
            <p14:sldId id="1906"/>
            <p14:sldId id="1964"/>
            <p14:sldId id="1968"/>
            <p14:sldId id="1983"/>
            <p14:sldId id="1965"/>
            <p14:sldId id="1911"/>
            <p14:sldId id="1969"/>
            <p14:sldId id="1970"/>
            <p14:sldId id="1984"/>
            <p14:sldId id="1971"/>
            <p14:sldId id="1977"/>
            <p14:sldId id="1980"/>
            <p14:sldId id="1982"/>
            <p14:sldId id="337"/>
            <p14:sldId id="1913"/>
            <p14:sldId id="1956"/>
            <p14:sldId id="1957"/>
            <p14:sldId id="1958"/>
            <p14:sldId id="1960"/>
            <p14:sldId id="1912"/>
            <p14:sldId id="1978"/>
            <p14:sldId id="1973"/>
            <p14:sldId id="1961"/>
            <p14:sldId id="1909"/>
            <p14:sldId id="1981"/>
            <p14:sldId id="1940"/>
            <p14:sldId id="1942"/>
            <p14:sldId id="1941"/>
            <p14:sldId id="1943"/>
            <p14:sldId id="1944"/>
            <p14:sldId id="1948"/>
            <p14:sldId id="1949"/>
            <p14:sldId id="1953"/>
            <p14:sldId id="1979"/>
            <p14:sldId id="1974"/>
            <p14:sldId id="1975"/>
          </p14:sldIdLst>
        </p14:section>
      </p14:sectionLst>
    </p:ext>
    <p:ext uri="{EFAFB233-063F-42B5-8137-9DF3F51BA10A}">
      <p15:sldGuideLst xmlns:p15="http://schemas.microsoft.com/office/powerpoint/2012/main">
        <p15:guide id="1" orient="horz" pos="2448" userDrawn="1">
          <p15:clr>
            <a:srgbClr val="A4A3A4"/>
          </p15:clr>
        </p15:guide>
        <p15:guide id="2" pos="1723" userDrawn="1">
          <p15:clr>
            <a:srgbClr val="A4A3A4"/>
          </p15:clr>
        </p15:guide>
        <p15:guide id="3" pos="1604" userDrawn="1">
          <p15:clr>
            <a:srgbClr val="A4A3A4"/>
          </p15:clr>
        </p15:guide>
        <p15:guide id="4" pos="3109" userDrawn="1">
          <p15:clr>
            <a:srgbClr val="A4A3A4"/>
          </p15:clr>
        </p15:guide>
        <p15:guide id="5" pos="3227" userDrawn="1">
          <p15:clr>
            <a:srgbClr val="A4A3A4"/>
          </p15:clr>
        </p15:guide>
        <p15:guide id="6" pos="4613" userDrawn="1">
          <p15:clr>
            <a:srgbClr val="A4A3A4"/>
          </p15:clr>
        </p15:guide>
        <p15:guide id="7" pos="4732" userDrawn="1">
          <p15:clr>
            <a:srgbClr val="A4A3A4"/>
          </p15:clr>
        </p15:guide>
        <p15:guide id="8" pos="3168" userDrawn="1">
          <p15:clr>
            <a:srgbClr val="A4A3A4"/>
          </p15:clr>
        </p15:guide>
        <p15:guide id="9" pos="4118" userDrawn="1">
          <p15:clr>
            <a:srgbClr val="FDE53C"/>
          </p15:clr>
        </p15:guide>
        <p15:guide id="10" pos="4237" userDrawn="1">
          <p15:clr>
            <a:srgbClr val="FDE53C"/>
          </p15:clr>
        </p15:guide>
        <p15:guide id="11" pos="6098" userDrawn="1">
          <p15:clr>
            <a:srgbClr val="F26B43"/>
          </p15:clr>
        </p15:guide>
        <p15:guide id="12" pos="2218" userDrawn="1">
          <p15:clr>
            <a:srgbClr val="FDE53C"/>
          </p15:clr>
        </p15:guide>
        <p15:guide id="13" pos="2099" userDrawn="1">
          <p15:clr>
            <a:srgbClr val="FDE53C"/>
          </p15:clr>
        </p15:guide>
        <p15:guide id="14" pos="238" userDrawn="1">
          <p15:clr>
            <a:srgbClr val="F26B43"/>
          </p15:clr>
        </p15:guide>
        <p15:guide id="15" orient="horz" pos="288" userDrawn="1">
          <p15:clr>
            <a:srgbClr val="F26B43"/>
          </p15:clr>
        </p15:guide>
        <p15:guide id="16" orient="horz" pos="952" userDrawn="1">
          <p15:clr>
            <a:srgbClr val="F26B43"/>
          </p15:clr>
        </p15:guide>
        <p15:guide id="17" orient="horz" pos="1360" userDrawn="1">
          <p15:clr>
            <a:srgbClr val="F26B43"/>
          </p15:clr>
        </p15:guide>
        <p15:guide id="18" orient="horz" pos="3862" userDrawn="1">
          <p15:clr>
            <a:srgbClr val="F26B43"/>
          </p15:clr>
        </p15:guide>
        <p15:guide id="19" orient="horz" pos="4632" userDrawn="1">
          <p15:clr>
            <a:srgbClr val="F26B43"/>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1DE8A0-1B1A-83A8-EB44-4CAF0212EDCB}" name="Karyn Vincent" initials="KV" userId="S::karyn.vincent@cfainstitute.org::41b14c5f-f2da-4ee0-b2eb-564a6bad77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6" clrIdx="0">
    <p:extLst>
      <p:ext uri="{19B8F6BF-5375-455C-9EA6-DF929625EA0E}">
        <p15:presenceInfo xmlns:p15="http://schemas.microsoft.com/office/powerpoint/2012/main" userId="Microsoft Office User" providerId="None"/>
      </p:ext>
    </p:extLst>
  </p:cmAuthor>
  <p:cmAuthor id="2" name="GerRee Anderson" initials="GA" lastIdx="27" clrIdx="1">
    <p:extLst>
      <p:ext uri="{19B8F6BF-5375-455C-9EA6-DF929625EA0E}">
        <p15:presenceInfo xmlns:p15="http://schemas.microsoft.com/office/powerpoint/2012/main" userId="S::gerree.anderson@ogilvy.com::6f6aef7d-9945-4563-8f0d-46e7a2618ca0" providerId="AD"/>
      </p:ext>
    </p:extLst>
  </p:cmAuthor>
  <p:cmAuthor id="3" name="Yunita Heroe Permatasari" initials="YHP" lastIdx="1" clrIdx="2">
    <p:extLst>
      <p:ext uri="{19B8F6BF-5375-455C-9EA6-DF929625EA0E}">
        <p15:presenceInfo xmlns:p15="http://schemas.microsoft.com/office/powerpoint/2012/main" userId="S::yunita.heroepermatasari@ogilvy.com::de00da1e-1840-419e-83bc-b7fae66e44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83F"/>
    <a:srgbClr val="41454A"/>
    <a:srgbClr val="5B77CC"/>
    <a:srgbClr val="53565A"/>
    <a:srgbClr val="717479"/>
    <a:srgbClr val="F26B43"/>
    <a:srgbClr val="464A51"/>
    <a:srgbClr val="FFFFFF"/>
    <a:srgbClr val="A7A8A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2" autoAdjust="0"/>
    <p:restoredTop sz="91429"/>
  </p:normalViewPr>
  <p:slideViewPr>
    <p:cSldViewPr snapToGrid="0" snapToObjects="1">
      <p:cViewPr varScale="1">
        <p:scale>
          <a:sx n="98" d="100"/>
          <a:sy n="98" d="100"/>
        </p:scale>
        <p:origin x="1674" y="84"/>
      </p:cViewPr>
      <p:guideLst>
        <p:guide orient="horz" pos="2448"/>
        <p:guide pos="1723"/>
        <p:guide pos="1604"/>
        <p:guide pos="3109"/>
        <p:guide pos="3227"/>
        <p:guide pos="4613"/>
        <p:guide pos="4732"/>
        <p:guide pos="3168"/>
        <p:guide pos="4118"/>
        <p:guide pos="4237"/>
        <p:guide pos="6098"/>
        <p:guide pos="2218"/>
        <p:guide pos="2099"/>
        <p:guide pos="238"/>
        <p:guide orient="horz" pos="288"/>
        <p:guide orient="horz" pos="952"/>
        <p:guide orient="horz" pos="1360"/>
        <p:guide orient="horz" pos="3862"/>
        <p:guide orient="horz" pos="4632"/>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yn Vincent" userId="41b14c5f-f2da-4ee0-b2eb-564a6bad776d" providerId="ADAL" clId="{23306BED-5A92-4E64-BB35-95EACDD17220}"/>
    <pc:docChg chg="modSld">
      <pc:chgData name="Karyn Vincent" userId="41b14c5f-f2da-4ee0-b2eb-564a6bad776d" providerId="ADAL" clId="{23306BED-5A92-4E64-BB35-95EACDD17220}" dt="2023-09-10T22:03:00.315" v="20" actId="20577"/>
      <pc:docMkLst>
        <pc:docMk/>
      </pc:docMkLst>
      <pc:sldChg chg="modSp mod">
        <pc:chgData name="Karyn Vincent" userId="41b14c5f-f2da-4ee0-b2eb-564a6bad776d" providerId="ADAL" clId="{23306BED-5A92-4E64-BB35-95EACDD17220}" dt="2023-09-10T22:03:00.315" v="20" actId="20577"/>
        <pc:sldMkLst>
          <pc:docMk/>
          <pc:sldMk cId="3756647045" sldId="318"/>
        </pc:sldMkLst>
        <pc:spChg chg="mod">
          <ac:chgData name="Karyn Vincent" userId="41b14c5f-f2da-4ee0-b2eb-564a6bad776d" providerId="ADAL" clId="{23306BED-5A92-4E64-BB35-95EACDD17220}" dt="2023-09-10T22:03:00.315" v="20" actId="20577"/>
          <ac:spMkLst>
            <pc:docMk/>
            <pc:sldMk cId="3756647045" sldId="318"/>
            <ac:spMk id="11" creationId="{76F543C2-D303-CD44-BE5F-7C848EE834D1}"/>
          </ac:spMkLst>
        </pc:spChg>
      </pc:sldChg>
      <pc:sldChg chg="delCm">
        <pc:chgData name="Karyn Vincent" userId="41b14c5f-f2da-4ee0-b2eb-564a6bad776d" providerId="ADAL" clId="{23306BED-5A92-4E64-BB35-95EACDD17220}" dt="2023-09-10T21:57:58.204" v="0"/>
        <pc:sldMkLst>
          <pc:docMk/>
          <pc:sldMk cId="2826897086" sldId="1965"/>
        </pc:sldMkLst>
        <pc:extLst>
          <p:ext xmlns:p="http://schemas.openxmlformats.org/presentationml/2006/main" uri="{D6D511B9-2390-475A-947B-AFAB55BFBCF1}">
            <pc226:cmChg xmlns:pc226="http://schemas.microsoft.com/office/powerpoint/2022/06/main/command" chg="del">
              <pc226:chgData name="Karyn Vincent" userId="41b14c5f-f2da-4ee0-b2eb-564a6bad776d" providerId="ADAL" clId="{23306BED-5A92-4E64-BB35-95EACDD17220}" dt="2023-09-10T21:57:58.204" v="0"/>
              <pc2:cmMkLst xmlns:pc2="http://schemas.microsoft.com/office/powerpoint/2019/9/main/command">
                <pc:docMk/>
                <pc:sldMk cId="2826897086" sldId="1965"/>
                <pc2:cmMk id="{E9D1FA1B-73D7-43AE-BE6C-A48480D9C9FA}"/>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3DC701-67FB-420C-8D6A-712DDB4F5E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9DB70B-2019-4E4F-8CBA-6A4D4773D9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30B78A-2B5E-4278-99B7-1BA27D223DCB}" type="datetimeFigureOut">
              <a:rPr lang="en-US" smtClean="0"/>
              <a:t>9/10/2023</a:t>
            </a:fld>
            <a:endParaRPr lang="en-US"/>
          </a:p>
        </p:txBody>
      </p:sp>
      <p:sp>
        <p:nvSpPr>
          <p:cNvPr id="4" name="Footer Placeholder 3">
            <a:extLst>
              <a:ext uri="{FF2B5EF4-FFF2-40B4-BE49-F238E27FC236}">
                <a16:creationId xmlns:a16="http://schemas.microsoft.com/office/drawing/2014/main" id="{B103546E-DC7A-4B26-B610-FE4A8B253F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E4CA38-BF0E-4FE4-BE7D-A039C928B8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EA087D-5B13-4530-B161-DF46892CF30A}" type="slidenum">
              <a:rPr lang="en-US" smtClean="0"/>
              <a:t>‹#›</a:t>
            </a:fld>
            <a:endParaRPr lang="en-US"/>
          </a:p>
        </p:txBody>
      </p:sp>
    </p:spTree>
    <p:extLst>
      <p:ext uri="{BB962C8B-B14F-4D97-AF65-F5344CB8AC3E}">
        <p14:creationId xmlns:p14="http://schemas.microsoft.com/office/powerpoint/2010/main" val="23580741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C83D5-A630-9948-B04C-C6173072199D}" type="datetimeFigureOut">
              <a:rPr lang="en-US" smtClean="0"/>
              <a:t>9/10/2023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BE196-1AA8-3B49-840D-B09139E3235C}" type="slidenum">
              <a:rPr lang="en-US" smtClean="0"/>
              <a:t>‹#›</a:t>
            </a:fld>
            <a:endParaRPr lang="en-US"/>
          </a:p>
        </p:txBody>
      </p:sp>
    </p:spTree>
    <p:extLst>
      <p:ext uri="{BB962C8B-B14F-4D97-AF65-F5344CB8AC3E}">
        <p14:creationId xmlns:p14="http://schemas.microsoft.com/office/powerpoint/2010/main" val="33910854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E196-1AA8-3B49-840D-B09139E3235C}" type="slidenum">
              <a:rPr lang="en-US" smtClean="0"/>
              <a:t>2</a:t>
            </a:fld>
            <a:endParaRPr lang="en-US"/>
          </a:p>
        </p:txBody>
      </p:sp>
      <p:sp>
        <p:nvSpPr>
          <p:cNvPr id="5" name="Footer Placeholder 4">
            <a:extLst>
              <a:ext uri="{FF2B5EF4-FFF2-40B4-BE49-F238E27FC236}">
                <a16:creationId xmlns:a16="http://schemas.microsoft.com/office/drawing/2014/main" id="{E626732E-6ED3-4435-BA83-48B876BF3E3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9982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F8672-8174-4157-9CD7-BC591DEEF2E8}" type="slidenum">
              <a:rPr lang="en-US" smtClean="0"/>
              <a:t>3</a:t>
            </a:fld>
            <a:endParaRPr lang="en-US" dirty="0"/>
          </a:p>
        </p:txBody>
      </p:sp>
      <p:sp>
        <p:nvSpPr>
          <p:cNvPr id="5" name="Footer Placeholder 4">
            <a:extLst>
              <a:ext uri="{FF2B5EF4-FFF2-40B4-BE49-F238E27FC236}">
                <a16:creationId xmlns:a16="http://schemas.microsoft.com/office/drawing/2014/main" id="{EBA56F99-9C33-45A1-BE1C-1AF563CEEFC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5888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F8672-8174-4157-9CD7-BC591DEEF2E8}" type="slidenum">
              <a:rPr lang="en-US" smtClean="0"/>
              <a:t>6</a:t>
            </a:fld>
            <a:endParaRPr lang="en-US" dirty="0"/>
          </a:p>
        </p:txBody>
      </p:sp>
      <p:sp>
        <p:nvSpPr>
          <p:cNvPr id="5" name="Footer Placeholder 4">
            <a:extLst>
              <a:ext uri="{FF2B5EF4-FFF2-40B4-BE49-F238E27FC236}">
                <a16:creationId xmlns:a16="http://schemas.microsoft.com/office/drawing/2014/main" id="{EBA56F99-9C33-45A1-BE1C-1AF563CEEFC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273777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F8672-8174-4157-9CD7-BC591DEEF2E8}" type="slidenum">
              <a:rPr lang="en-US" smtClean="0"/>
              <a:t>7</a:t>
            </a:fld>
            <a:endParaRPr lang="en-US" dirty="0"/>
          </a:p>
        </p:txBody>
      </p:sp>
      <p:sp>
        <p:nvSpPr>
          <p:cNvPr id="5" name="Footer Placeholder 4">
            <a:extLst>
              <a:ext uri="{FF2B5EF4-FFF2-40B4-BE49-F238E27FC236}">
                <a16:creationId xmlns:a16="http://schemas.microsoft.com/office/drawing/2014/main" id="{EBA56F99-9C33-45A1-BE1C-1AF563CEEFC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9464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F8672-8174-4157-9CD7-BC591DEEF2E8}" type="slidenum">
              <a:rPr lang="en-US" smtClean="0"/>
              <a:t>9</a:t>
            </a:fld>
            <a:endParaRPr lang="en-US" dirty="0"/>
          </a:p>
        </p:txBody>
      </p:sp>
      <p:sp>
        <p:nvSpPr>
          <p:cNvPr id="5" name="Footer Placeholder 4">
            <a:extLst>
              <a:ext uri="{FF2B5EF4-FFF2-40B4-BE49-F238E27FC236}">
                <a16:creationId xmlns:a16="http://schemas.microsoft.com/office/drawing/2014/main" id="{EBA56F99-9C33-45A1-BE1C-1AF563CEEFC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9283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F8672-8174-4157-9CD7-BC591DEEF2E8}" type="slidenum">
              <a:rPr lang="en-US" smtClean="0"/>
              <a:t>10</a:t>
            </a:fld>
            <a:endParaRPr lang="en-US" dirty="0"/>
          </a:p>
        </p:txBody>
      </p:sp>
      <p:sp>
        <p:nvSpPr>
          <p:cNvPr id="5" name="Footer Placeholder 4">
            <a:extLst>
              <a:ext uri="{FF2B5EF4-FFF2-40B4-BE49-F238E27FC236}">
                <a16:creationId xmlns:a16="http://schemas.microsoft.com/office/drawing/2014/main" id="{EBA56F99-9C33-45A1-BE1C-1AF563CEEFC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4024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F8672-8174-4157-9CD7-BC591DEEF2E8}" type="slidenum">
              <a:rPr lang="en-US" smtClean="0"/>
              <a:t>11</a:t>
            </a:fld>
            <a:endParaRPr lang="en-US" dirty="0"/>
          </a:p>
        </p:txBody>
      </p:sp>
      <p:sp>
        <p:nvSpPr>
          <p:cNvPr id="5" name="Footer Placeholder 4">
            <a:extLst>
              <a:ext uri="{FF2B5EF4-FFF2-40B4-BE49-F238E27FC236}">
                <a16:creationId xmlns:a16="http://schemas.microsoft.com/office/drawing/2014/main" id="{EBA56F99-9C33-45A1-BE1C-1AF563CEEFC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5538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F8672-8174-4157-9CD7-BC591DEEF2E8}" type="slidenum">
              <a:rPr lang="en-US" smtClean="0"/>
              <a:t>12</a:t>
            </a:fld>
            <a:endParaRPr lang="en-US" dirty="0"/>
          </a:p>
        </p:txBody>
      </p:sp>
      <p:sp>
        <p:nvSpPr>
          <p:cNvPr id="5" name="Footer Placeholder 4">
            <a:extLst>
              <a:ext uri="{FF2B5EF4-FFF2-40B4-BE49-F238E27FC236}">
                <a16:creationId xmlns:a16="http://schemas.microsoft.com/office/drawing/2014/main" id="{EBA56F99-9C33-45A1-BE1C-1AF563CEEFC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25837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40" name="Text Placeholder 3">
            <a:extLst>
              <a:ext uri="{FF2B5EF4-FFF2-40B4-BE49-F238E27FC236}">
                <a16:creationId xmlns:a16="http://schemas.microsoft.com/office/drawing/2014/main" id="{01D6FD71-29EC-A242-8FE3-44E2AD6A7CD5}"/>
              </a:ext>
            </a:extLst>
          </p:cNvPr>
          <p:cNvSpPr>
            <a:spLocks noGrp="1"/>
          </p:cNvSpPr>
          <p:nvPr>
            <p:ph type="body" sz="quarter" idx="10" hasCustomPrompt="1"/>
          </p:nvPr>
        </p:nvSpPr>
        <p:spPr>
          <a:xfrm>
            <a:off x="377192" y="1511300"/>
            <a:ext cx="3859954" cy="1640840"/>
          </a:xfrm>
          <a:prstGeom prst="rect">
            <a:avLst/>
          </a:prstGeom>
        </p:spPr>
        <p:txBody>
          <a:bodyPr lIns="0" tIns="0" rIns="0" bIns="0" anchor="t">
            <a:noAutofit/>
          </a:bodyPr>
          <a:lstStyle>
            <a:lvl1pPr marL="0" indent="0">
              <a:lnSpc>
                <a:spcPct val="100000"/>
              </a:lnSpc>
              <a:buNone/>
              <a:defRPr sz="2310" b="1">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Presentation Title Goes Here with room for three lines of text if necessary</a:t>
            </a:r>
          </a:p>
        </p:txBody>
      </p:sp>
      <p:sp>
        <p:nvSpPr>
          <p:cNvPr id="41" name="Text Placeholder 3">
            <a:extLst>
              <a:ext uri="{FF2B5EF4-FFF2-40B4-BE49-F238E27FC236}">
                <a16:creationId xmlns:a16="http://schemas.microsoft.com/office/drawing/2014/main" id="{9E09F07C-E952-544F-A73F-CD9563FB1DDB}"/>
              </a:ext>
            </a:extLst>
          </p:cNvPr>
          <p:cNvSpPr>
            <a:spLocks noGrp="1"/>
          </p:cNvSpPr>
          <p:nvPr>
            <p:ph type="body" sz="quarter" idx="11" hasCustomPrompt="1"/>
          </p:nvPr>
        </p:nvSpPr>
        <p:spPr>
          <a:xfrm>
            <a:off x="377191" y="3613356"/>
            <a:ext cx="2954655" cy="1288662"/>
          </a:xfrm>
          <a:prstGeom prst="rect">
            <a:avLst/>
          </a:prstGeom>
        </p:spPr>
        <p:txBody>
          <a:bodyPr lIns="0" tIns="0" rIns="0" bIns="0">
            <a:noAutofit/>
          </a:bodyPr>
          <a:lstStyle>
            <a:lvl1pPr marL="0" indent="0">
              <a:lnSpc>
                <a:spcPct val="100000"/>
              </a:lnSpc>
              <a:spcBef>
                <a:spcPts val="0"/>
              </a:spcBef>
              <a:buNone/>
              <a:defRPr sz="1155" b="0">
                <a:latin typeface="Arial" panose="020B0604020202020204" pitchFamily="34" charset="0"/>
                <a:cs typeface="Arial" panose="020B0604020202020204" pitchFamily="34" charset="0"/>
              </a:defRPr>
            </a:lvl1pPr>
            <a:lvl2pPr>
              <a:defRPr/>
            </a:lvl2pPr>
            <a:lvl3pPr>
              <a:defRPr/>
            </a:lvl3pPr>
            <a:lvl4pPr>
              <a:defRPr/>
            </a:lvl4pPr>
            <a:lvl5pPr>
              <a:defRPr/>
            </a:lvl5pPr>
          </a:lstStyle>
          <a:p>
            <a:r>
              <a:rPr lang="en-US" dirty="0"/>
              <a:t>Presenter’s Name</a:t>
            </a:r>
          </a:p>
          <a:p>
            <a:r>
              <a:rPr lang="en-US" dirty="0"/>
              <a:t>Presenter’s Title</a:t>
            </a:r>
          </a:p>
          <a:p>
            <a:r>
              <a:rPr lang="en-US" dirty="0"/>
              <a:t>DD Month YYYY</a:t>
            </a:r>
          </a:p>
        </p:txBody>
      </p:sp>
      <p:sp>
        <p:nvSpPr>
          <p:cNvPr id="60" name="Footer Placeholder 3">
            <a:extLst>
              <a:ext uri="{FF2B5EF4-FFF2-40B4-BE49-F238E27FC236}">
                <a16:creationId xmlns:a16="http://schemas.microsoft.com/office/drawing/2014/main" id="{FE274B27-55DA-AF40-B07D-8B7A649CD9DB}"/>
              </a:ext>
            </a:extLst>
          </p:cNvPr>
          <p:cNvSpPr>
            <a:spLocks noGrp="1"/>
          </p:cNvSpPr>
          <p:nvPr>
            <p:ph type="ftr" sz="quarter" idx="29"/>
          </p:nvPr>
        </p:nvSpPr>
        <p:spPr>
          <a:xfrm>
            <a:off x="6804671" y="6843039"/>
            <a:ext cx="2876543" cy="413808"/>
          </a:xfrm>
        </p:spPr>
        <p:txBody>
          <a:bodyPr lIns="0" tIns="0" rIns="0" bIns="0" anchor="b"/>
          <a:lstStyle>
            <a:lvl1pPr algn="r">
              <a:defRPr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61" name="Right Triangle 60">
            <a:extLst>
              <a:ext uri="{FF2B5EF4-FFF2-40B4-BE49-F238E27FC236}">
                <a16:creationId xmlns:a16="http://schemas.microsoft.com/office/drawing/2014/main" id="{7BC4BE04-1B0C-4644-8B15-BA6C89BA445F}"/>
              </a:ext>
            </a:extLst>
          </p:cNvPr>
          <p:cNvSpPr/>
          <p:nvPr userDrawn="1"/>
        </p:nvSpPr>
        <p:spPr>
          <a:xfrm rot="10800000">
            <a:off x="4497567" y="5631183"/>
            <a:ext cx="2135599" cy="2141217"/>
          </a:xfrm>
          <a:prstGeom prst="rtTriangle">
            <a:avLst/>
          </a:prstGeom>
          <a:solidFill>
            <a:srgbClr val="008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Triangle 61">
            <a:extLst>
              <a:ext uri="{FF2B5EF4-FFF2-40B4-BE49-F238E27FC236}">
                <a16:creationId xmlns:a16="http://schemas.microsoft.com/office/drawing/2014/main" id="{8ED63E48-8C99-204B-BDE8-864E8CFEE4DA}"/>
              </a:ext>
            </a:extLst>
          </p:cNvPr>
          <p:cNvSpPr/>
          <p:nvPr userDrawn="1"/>
        </p:nvSpPr>
        <p:spPr>
          <a:xfrm rot="10800000">
            <a:off x="4508438" y="3361562"/>
            <a:ext cx="2132872" cy="2138482"/>
          </a:xfrm>
          <a:prstGeom prst="rtTriangle">
            <a:avLst/>
          </a:prstGeom>
          <a:solidFill>
            <a:srgbClr val="01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ight Triangle 62">
            <a:extLst>
              <a:ext uri="{FF2B5EF4-FFF2-40B4-BE49-F238E27FC236}">
                <a16:creationId xmlns:a16="http://schemas.microsoft.com/office/drawing/2014/main" id="{8DEC6811-2426-0F44-8BFA-86D9A2C89235}"/>
              </a:ext>
            </a:extLst>
          </p:cNvPr>
          <p:cNvSpPr/>
          <p:nvPr userDrawn="1"/>
        </p:nvSpPr>
        <p:spPr>
          <a:xfrm rot="10800000">
            <a:off x="4497567" y="1133509"/>
            <a:ext cx="999740" cy="1002370"/>
          </a:xfrm>
          <a:prstGeom prst="rtTriangle">
            <a:avLst/>
          </a:prstGeom>
          <a:solidFill>
            <a:srgbClr val="7777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Triangle 63">
            <a:extLst>
              <a:ext uri="{FF2B5EF4-FFF2-40B4-BE49-F238E27FC236}">
                <a16:creationId xmlns:a16="http://schemas.microsoft.com/office/drawing/2014/main" id="{6B855848-8CFC-CA42-9B33-EAEACA7A2CC0}"/>
              </a:ext>
            </a:extLst>
          </p:cNvPr>
          <p:cNvSpPr/>
          <p:nvPr userDrawn="1"/>
        </p:nvSpPr>
        <p:spPr>
          <a:xfrm rot="10800000">
            <a:off x="5621085" y="2245278"/>
            <a:ext cx="999740" cy="1002370"/>
          </a:xfrm>
          <a:prstGeom prst="rtTriangle">
            <a:avLst/>
          </a:prstGeom>
          <a:solidFill>
            <a:srgbClr val="008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Triangle 64">
            <a:extLst>
              <a:ext uri="{FF2B5EF4-FFF2-40B4-BE49-F238E27FC236}">
                <a16:creationId xmlns:a16="http://schemas.microsoft.com/office/drawing/2014/main" id="{AE587B63-351B-3741-953E-FEB0856D0ABD}"/>
              </a:ext>
            </a:extLst>
          </p:cNvPr>
          <p:cNvSpPr/>
          <p:nvPr userDrawn="1"/>
        </p:nvSpPr>
        <p:spPr>
          <a:xfrm rot="10800000">
            <a:off x="4497567" y="0"/>
            <a:ext cx="999740" cy="1002370"/>
          </a:xfrm>
          <a:prstGeom prst="rtTriangle">
            <a:avLst/>
          </a:prstGeom>
          <a:solidFill>
            <a:srgbClr val="FE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Triangle 65">
            <a:extLst>
              <a:ext uri="{FF2B5EF4-FFF2-40B4-BE49-F238E27FC236}">
                <a16:creationId xmlns:a16="http://schemas.microsoft.com/office/drawing/2014/main" id="{BE336ADB-7BBC-DE4E-9B1F-A047CA65B471}"/>
              </a:ext>
            </a:extLst>
          </p:cNvPr>
          <p:cNvSpPr/>
          <p:nvPr userDrawn="1"/>
        </p:nvSpPr>
        <p:spPr>
          <a:xfrm rot="10800000">
            <a:off x="6783547" y="3361563"/>
            <a:ext cx="2132872" cy="2138482"/>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ight Triangle 66">
            <a:extLst>
              <a:ext uri="{FF2B5EF4-FFF2-40B4-BE49-F238E27FC236}">
                <a16:creationId xmlns:a16="http://schemas.microsoft.com/office/drawing/2014/main" id="{3285BABE-50EA-A84E-8039-0189BA6213AD}"/>
              </a:ext>
            </a:extLst>
          </p:cNvPr>
          <p:cNvSpPr/>
          <p:nvPr userDrawn="1"/>
        </p:nvSpPr>
        <p:spPr>
          <a:xfrm rot="10800000">
            <a:off x="9058659" y="3361563"/>
            <a:ext cx="999740" cy="1002370"/>
          </a:xfrm>
          <a:prstGeom prst="rtTriangle">
            <a:avLst/>
          </a:prstGeom>
          <a:solidFill>
            <a:srgbClr val="A7A8A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67">
            <a:extLst>
              <a:ext uri="{FF2B5EF4-FFF2-40B4-BE49-F238E27FC236}">
                <a16:creationId xmlns:a16="http://schemas.microsoft.com/office/drawing/2014/main" id="{715B9ECA-0E0B-2943-A636-6C18B6C84C43}"/>
              </a:ext>
            </a:extLst>
          </p:cNvPr>
          <p:cNvSpPr/>
          <p:nvPr userDrawn="1"/>
        </p:nvSpPr>
        <p:spPr>
          <a:xfrm rot="10800000">
            <a:off x="6785099" y="1133509"/>
            <a:ext cx="2132872" cy="2138482"/>
          </a:xfrm>
          <a:prstGeom prst="rtTriangle">
            <a:avLst/>
          </a:prstGeom>
          <a:solidFill>
            <a:srgbClr val="5B7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ight Triangle 68">
            <a:extLst>
              <a:ext uri="{FF2B5EF4-FFF2-40B4-BE49-F238E27FC236}">
                <a16:creationId xmlns:a16="http://schemas.microsoft.com/office/drawing/2014/main" id="{AE1A12B6-35A1-974E-A650-A54D683C8495}"/>
              </a:ext>
            </a:extLst>
          </p:cNvPr>
          <p:cNvSpPr/>
          <p:nvPr userDrawn="1"/>
        </p:nvSpPr>
        <p:spPr>
          <a:xfrm rot="10800000">
            <a:off x="9058659" y="2245280"/>
            <a:ext cx="999740" cy="1002370"/>
          </a:xfrm>
          <a:prstGeom prst="rtTriangle">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8D8ACA2B-972B-074E-8006-D7538B51A0C1}"/>
              </a:ext>
            </a:extLst>
          </p:cNvPr>
          <p:cNvSpPr/>
          <p:nvPr userDrawn="1"/>
        </p:nvSpPr>
        <p:spPr>
          <a:xfrm rot="10800000">
            <a:off x="7918230" y="5631183"/>
            <a:ext cx="999740" cy="1002370"/>
          </a:xfrm>
          <a:prstGeom prst="rtTriangle">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ight Triangle 70">
            <a:extLst>
              <a:ext uri="{FF2B5EF4-FFF2-40B4-BE49-F238E27FC236}">
                <a16:creationId xmlns:a16="http://schemas.microsoft.com/office/drawing/2014/main" id="{93BBB9F8-17CD-BC4E-B023-E826D58203EC}"/>
              </a:ext>
            </a:extLst>
          </p:cNvPr>
          <p:cNvSpPr/>
          <p:nvPr userDrawn="1"/>
        </p:nvSpPr>
        <p:spPr>
          <a:xfrm rot="10800000">
            <a:off x="6790954" y="5631183"/>
            <a:ext cx="999740" cy="100237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72" name="Right Triangle 71">
            <a:extLst>
              <a:ext uri="{FF2B5EF4-FFF2-40B4-BE49-F238E27FC236}">
                <a16:creationId xmlns:a16="http://schemas.microsoft.com/office/drawing/2014/main" id="{6A941725-2731-B940-8E0C-B0DE74FBF0F7}"/>
              </a:ext>
            </a:extLst>
          </p:cNvPr>
          <p:cNvSpPr/>
          <p:nvPr userDrawn="1"/>
        </p:nvSpPr>
        <p:spPr>
          <a:xfrm rot="10800000">
            <a:off x="3363283" y="5631183"/>
            <a:ext cx="999740" cy="100237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3" name="Picture 72" descr="A picture containing text, clipart&#10;&#10;Description automatically generated">
            <a:extLst>
              <a:ext uri="{FF2B5EF4-FFF2-40B4-BE49-F238E27FC236}">
                <a16:creationId xmlns:a16="http://schemas.microsoft.com/office/drawing/2014/main" id="{8943AB38-A9B8-0F4C-A611-459EC8089BAE}"/>
              </a:ext>
            </a:extLst>
          </p:cNvPr>
          <p:cNvPicPr>
            <a:picLocks noChangeAspect="1"/>
          </p:cNvPicPr>
          <p:nvPr userDrawn="1"/>
        </p:nvPicPr>
        <p:blipFill>
          <a:blip r:embed="rId2"/>
          <a:stretch>
            <a:fillRect/>
          </a:stretch>
        </p:blipFill>
        <p:spPr>
          <a:xfrm>
            <a:off x="377190" y="7026559"/>
            <a:ext cx="1797298" cy="388053"/>
          </a:xfrm>
          <a:prstGeom prst="rect">
            <a:avLst/>
          </a:prstGeom>
        </p:spPr>
      </p:pic>
    </p:spTree>
    <p:extLst>
      <p:ext uri="{BB962C8B-B14F-4D97-AF65-F5344CB8AC3E}">
        <p14:creationId xmlns:p14="http://schemas.microsoft.com/office/powerpoint/2010/main" val="207448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1">
    <p:spTree>
      <p:nvGrpSpPr>
        <p:cNvPr id="1" name=""/>
        <p:cNvGrpSpPr/>
        <p:nvPr/>
      </p:nvGrpSpPr>
      <p:grpSpPr>
        <a:xfrm>
          <a:off x="0" y="0"/>
          <a:ext cx="0" cy="0"/>
          <a:chOff x="0" y="0"/>
          <a:chExt cx="0" cy="0"/>
        </a:xfrm>
      </p:grpSpPr>
      <p:sp>
        <p:nvSpPr>
          <p:cNvPr id="72" name="Title 6">
            <a:extLst>
              <a:ext uri="{FF2B5EF4-FFF2-40B4-BE49-F238E27FC236}">
                <a16:creationId xmlns:a16="http://schemas.microsoft.com/office/drawing/2014/main" id="{ADD1FBAA-401F-084C-923F-22217348E3FF}"/>
              </a:ext>
            </a:extLst>
          </p:cNvPr>
          <p:cNvSpPr>
            <a:spLocks noGrp="1"/>
          </p:cNvSpPr>
          <p:nvPr>
            <p:ph type="title"/>
          </p:nvPr>
        </p:nvSpPr>
        <p:spPr>
          <a:xfrm>
            <a:off x="377190" y="518160"/>
            <a:ext cx="6160770" cy="1397953"/>
          </a:xfrm>
          <a:prstGeom prst="rect">
            <a:avLst/>
          </a:prstGeom>
        </p:spPr>
        <p:txBody>
          <a:bodyPr lIns="0" tIns="0" rIns="0" bIns="0">
            <a:noAutofit/>
          </a:bodyPr>
          <a:lstStyle>
            <a:lvl1pPr>
              <a:defRPr>
                <a:solidFill>
                  <a:schemeClr val="tx1"/>
                </a:solidFill>
              </a:defRPr>
            </a:lvl1pPr>
          </a:lstStyle>
          <a:p>
            <a:r>
              <a:rPr lang="en-US"/>
              <a:t>Click to edit Master title style</a:t>
            </a:r>
            <a:endParaRPr lang="en-US" dirty="0"/>
          </a:p>
        </p:txBody>
      </p:sp>
      <p:sp>
        <p:nvSpPr>
          <p:cNvPr id="58" name="Slide Number Placeholder 5">
            <a:extLst>
              <a:ext uri="{FF2B5EF4-FFF2-40B4-BE49-F238E27FC236}">
                <a16:creationId xmlns:a16="http://schemas.microsoft.com/office/drawing/2014/main" id="{65522B09-E5F0-8545-9D7C-3217125F0290}"/>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59" name="Footer Placeholder 3">
            <a:extLst>
              <a:ext uri="{FF2B5EF4-FFF2-40B4-BE49-F238E27FC236}">
                <a16:creationId xmlns:a16="http://schemas.microsoft.com/office/drawing/2014/main" id="{25CE9B28-3A73-D44A-86B4-66DD6A13B788}"/>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grpSp>
        <p:nvGrpSpPr>
          <p:cNvPr id="62" name="Group 61">
            <a:extLst>
              <a:ext uri="{FF2B5EF4-FFF2-40B4-BE49-F238E27FC236}">
                <a16:creationId xmlns:a16="http://schemas.microsoft.com/office/drawing/2014/main" id="{45C6CE82-E4EB-7F4F-BCCA-CA252FEF4AC9}"/>
              </a:ext>
            </a:extLst>
          </p:cNvPr>
          <p:cNvGrpSpPr/>
          <p:nvPr userDrawn="1"/>
        </p:nvGrpSpPr>
        <p:grpSpPr>
          <a:xfrm>
            <a:off x="377190" y="1922990"/>
            <a:ext cx="1718382" cy="3507353"/>
            <a:chOff x="457748" y="1905000"/>
            <a:chExt cx="1887525" cy="3852587"/>
          </a:xfrm>
        </p:grpSpPr>
        <p:sp>
          <p:nvSpPr>
            <p:cNvPr id="63" name="Right Triangle 62">
              <a:extLst>
                <a:ext uri="{FF2B5EF4-FFF2-40B4-BE49-F238E27FC236}">
                  <a16:creationId xmlns:a16="http://schemas.microsoft.com/office/drawing/2014/main" id="{C594E240-6374-2D46-85E1-67526C3C120F}"/>
                </a:ext>
              </a:extLst>
            </p:cNvPr>
            <p:cNvSpPr/>
            <p:nvPr userDrawn="1"/>
          </p:nvSpPr>
          <p:spPr>
            <a:xfrm rot="10800000">
              <a:off x="457748" y="3870062"/>
              <a:ext cx="1887525" cy="188752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ight Triangle 63">
              <a:extLst>
                <a:ext uri="{FF2B5EF4-FFF2-40B4-BE49-F238E27FC236}">
                  <a16:creationId xmlns:a16="http://schemas.microsoft.com/office/drawing/2014/main" id="{6247303E-EF40-DC4D-BA2D-0AE666956AEA}"/>
                </a:ext>
              </a:extLst>
            </p:cNvPr>
            <p:cNvSpPr/>
            <p:nvPr userDrawn="1"/>
          </p:nvSpPr>
          <p:spPr>
            <a:xfrm rot="10800000">
              <a:off x="457748" y="1905000"/>
              <a:ext cx="884739" cy="884739"/>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Triangle 64">
              <a:extLst>
                <a:ext uri="{FF2B5EF4-FFF2-40B4-BE49-F238E27FC236}">
                  <a16:creationId xmlns:a16="http://schemas.microsoft.com/office/drawing/2014/main" id="{B78A6A1C-7C9B-4947-B6D9-A1B69E07F506}"/>
                </a:ext>
              </a:extLst>
            </p:cNvPr>
            <p:cNvSpPr/>
            <p:nvPr userDrawn="1"/>
          </p:nvSpPr>
          <p:spPr>
            <a:xfrm rot="10800000">
              <a:off x="457748" y="2886300"/>
              <a:ext cx="884739" cy="88473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Triangle 65">
              <a:extLst>
                <a:ext uri="{FF2B5EF4-FFF2-40B4-BE49-F238E27FC236}">
                  <a16:creationId xmlns:a16="http://schemas.microsoft.com/office/drawing/2014/main" id="{EFFCC793-415F-7440-9FDC-16128C6F5CE7}"/>
                </a:ext>
              </a:extLst>
            </p:cNvPr>
            <p:cNvSpPr/>
            <p:nvPr userDrawn="1"/>
          </p:nvSpPr>
          <p:spPr>
            <a:xfrm rot="10800000">
              <a:off x="1452026" y="2886300"/>
              <a:ext cx="884739" cy="88473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8C8DD83C-618A-2E41-B130-0523B2E42794}"/>
              </a:ext>
            </a:extLst>
          </p:cNvPr>
          <p:cNvGrpSpPr/>
          <p:nvPr userDrawn="1"/>
        </p:nvGrpSpPr>
        <p:grpSpPr>
          <a:xfrm>
            <a:off x="6637683" y="0"/>
            <a:ext cx="3442596" cy="4901574"/>
            <a:chOff x="8754980" y="-10558"/>
            <a:chExt cx="3442596" cy="4901574"/>
          </a:xfrm>
        </p:grpSpPr>
        <p:sp>
          <p:nvSpPr>
            <p:cNvPr id="68" name="Right Triangle 67">
              <a:extLst>
                <a:ext uri="{FF2B5EF4-FFF2-40B4-BE49-F238E27FC236}">
                  <a16:creationId xmlns:a16="http://schemas.microsoft.com/office/drawing/2014/main" id="{DD1CAED2-9F3C-BB4F-9D10-98A4DD818CC9}"/>
                </a:ext>
              </a:extLst>
            </p:cNvPr>
            <p:cNvSpPr/>
            <p:nvPr userDrawn="1"/>
          </p:nvSpPr>
          <p:spPr>
            <a:xfrm rot="10800000">
              <a:off x="9525815" y="3428999"/>
              <a:ext cx="683624" cy="683624"/>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Triangle 68">
              <a:extLst>
                <a:ext uri="{FF2B5EF4-FFF2-40B4-BE49-F238E27FC236}">
                  <a16:creationId xmlns:a16="http://schemas.microsoft.com/office/drawing/2014/main" id="{3F51793F-D9D5-D749-BB3E-EA01E95FE898}"/>
                </a:ext>
              </a:extLst>
            </p:cNvPr>
            <p:cNvSpPr/>
            <p:nvPr userDrawn="1"/>
          </p:nvSpPr>
          <p:spPr>
            <a:xfrm rot="10800000">
              <a:off x="8754980" y="1908682"/>
              <a:ext cx="1462018" cy="1462018"/>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ight Triangle 69">
              <a:extLst>
                <a:ext uri="{FF2B5EF4-FFF2-40B4-BE49-F238E27FC236}">
                  <a16:creationId xmlns:a16="http://schemas.microsoft.com/office/drawing/2014/main" id="{079038C6-2439-CB4B-86E5-EE4C61ACE2E2}"/>
                </a:ext>
              </a:extLst>
            </p:cNvPr>
            <p:cNvSpPr/>
            <p:nvPr userDrawn="1"/>
          </p:nvSpPr>
          <p:spPr>
            <a:xfrm rot="10800000">
              <a:off x="10308258" y="3428998"/>
              <a:ext cx="1462018" cy="1462018"/>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ight Triangle 70">
              <a:extLst>
                <a:ext uri="{FF2B5EF4-FFF2-40B4-BE49-F238E27FC236}">
                  <a16:creationId xmlns:a16="http://schemas.microsoft.com/office/drawing/2014/main" id="{E6AF24FE-15FF-9648-BB03-C4FEB4FDE41B}"/>
                </a:ext>
              </a:extLst>
            </p:cNvPr>
            <p:cNvSpPr/>
            <p:nvPr userDrawn="1"/>
          </p:nvSpPr>
          <p:spPr>
            <a:xfrm rot="10800000">
              <a:off x="10308258" y="2670716"/>
              <a:ext cx="683624" cy="683624"/>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0261969A-7533-1745-B417-6213F40DDE8F}"/>
                </a:ext>
              </a:extLst>
            </p:cNvPr>
            <p:cNvSpPr/>
            <p:nvPr userDrawn="1"/>
          </p:nvSpPr>
          <p:spPr>
            <a:xfrm rot="10800000">
              <a:off x="10721313" y="1912433"/>
              <a:ext cx="683624" cy="68362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DCCCDC33-9AAC-A24E-98B0-6FE2CFEA707D}"/>
                </a:ext>
              </a:extLst>
            </p:cNvPr>
            <p:cNvSpPr/>
            <p:nvPr userDrawn="1"/>
          </p:nvSpPr>
          <p:spPr>
            <a:xfrm rot="10800000">
              <a:off x="10308258" y="1912433"/>
              <a:ext cx="323132" cy="3231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30E907D1-21FE-0440-A5E7-D7824F441140}"/>
                </a:ext>
              </a:extLst>
            </p:cNvPr>
            <p:cNvSpPr/>
            <p:nvPr userDrawn="1"/>
          </p:nvSpPr>
          <p:spPr>
            <a:xfrm rot="10800000">
              <a:off x="10308258" y="2310254"/>
              <a:ext cx="323132" cy="32313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42C73D1D-305F-2C49-958D-1D4589805738}"/>
                </a:ext>
              </a:extLst>
            </p:cNvPr>
            <p:cNvGrpSpPr/>
            <p:nvPr userDrawn="1"/>
          </p:nvGrpSpPr>
          <p:grpSpPr>
            <a:xfrm>
              <a:off x="11083142" y="1515979"/>
              <a:ext cx="321795" cy="321795"/>
              <a:chOff x="536839" y="3342993"/>
              <a:chExt cx="435102" cy="435102"/>
            </a:xfrm>
          </p:grpSpPr>
          <p:sp>
            <p:nvSpPr>
              <p:cNvPr id="108" name="Right Triangle 107">
                <a:extLst>
                  <a:ext uri="{FF2B5EF4-FFF2-40B4-BE49-F238E27FC236}">
                    <a16:creationId xmlns:a16="http://schemas.microsoft.com/office/drawing/2014/main" id="{68510071-CC5A-0441-B811-3B56DE35F807}"/>
                  </a:ext>
                </a:extLst>
              </p:cNvPr>
              <p:cNvSpPr/>
              <p:nvPr/>
            </p:nvSpPr>
            <p:spPr>
              <a:xfrm rot="10800000">
                <a:off x="536839" y="3342993"/>
                <a:ext cx="435102" cy="43510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ight Triangle 108">
                <a:extLst>
                  <a:ext uri="{FF2B5EF4-FFF2-40B4-BE49-F238E27FC236}">
                    <a16:creationId xmlns:a16="http://schemas.microsoft.com/office/drawing/2014/main" id="{6FF05647-0CA4-FC46-A2BC-572EB3EE443A}"/>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1AC04085-1D2D-734B-94C2-27131D3D5B7D}"/>
                </a:ext>
              </a:extLst>
            </p:cNvPr>
            <p:cNvGrpSpPr/>
            <p:nvPr userDrawn="1"/>
          </p:nvGrpSpPr>
          <p:grpSpPr>
            <a:xfrm>
              <a:off x="10699263" y="1515979"/>
              <a:ext cx="321795" cy="321795"/>
              <a:chOff x="536839" y="3342993"/>
              <a:chExt cx="435102" cy="435102"/>
            </a:xfrm>
          </p:grpSpPr>
          <p:sp>
            <p:nvSpPr>
              <p:cNvPr id="106" name="Right Triangle 105">
                <a:extLst>
                  <a:ext uri="{FF2B5EF4-FFF2-40B4-BE49-F238E27FC236}">
                    <a16:creationId xmlns:a16="http://schemas.microsoft.com/office/drawing/2014/main" id="{E717E4FD-38B2-E44D-A765-261D61F231F6}"/>
                  </a:ext>
                </a:extLst>
              </p:cNvPr>
              <p:cNvSpPr/>
              <p:nvPr/>
            </p:nvSpPr>
            <p:spPr>
              <a:xfrm rot="10800000">
                <a:off x="536839" y="3342993"/>
                <a:ext cx="435102" cy="43510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ight Triangle 106">
                <a:extLst>
                  <a:ext uri="{FF2B5EF4-FFF2-40B4-BE49-F238E27FC236}">
                    <a16:creationId xmlns:a16="http://schemas.microsoft.com/office/drawing/2014/main" id="{D0FD9025-48E6-EF45-A0DE-488DFD87DB25}"/>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10816754-F50B-1449-A782-A5E00DDA275D}"/>
                </a:ext>
              </a:extLst>
            </p:cNvPr>
            <p:cNvGrpSpPr/>
            <p:nvPr userDrawn="1"/>
          </p:nvGrpSpPr>
          <p:grpSpPr>
            <a:xfrm>
              <a:off x="11083142" y="1136716"/>
              <a:ext cx="321795" cy="321795"/>
              <a:chOff x="536839" y="3342993"/>
              <a:chExt cx="435102" cy="435102"/>
            </a:xfrm>
          </p:grpSpPr>
          <p:sp>
            <p:nvSpPr>
              <p:cNvPr id="104" name="Right Triangle 103">
                <a:extLst>
                  <a:ext uri="{FF2B5EF4-FFF2-40B4-BE49-F238E27FC236}">
                    <a16:creationId xmlns:a16="http://schemas.microsoft.com/office/drawing/2014/main" id="{667A3103-BAAC-534E-9E40-199598FE571B}"/>
                  </a:ext>
                </a:extLst>
              </p:cNvPr>
              <p:cNvSpPr/>
              <p:nvPr/>
            </p:nvSpPr>
            <p:spPr>
              <a:xfrm rot="10800000">
                <a:off x="536839" y="3342993"/>
                <a:ext cx="435102" cy="43510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ight Triangle 104">
                <a:extLst>
                  <a:ext uri="{FF2B5EF4-FFF2-40B4-BE49-F238E27FC236}">
                    <a16:creationId xmlns:a16="http://schemas.microsoft.com/office/drawing/2014/main" id="{A6077DF4-AC6B-F945-82AB-6CAB2F7D7B12}"/>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A2C51B06-EA17-AA44-AF78-C56E25DE86DC}"/>
                </a:ext>
              </a:extLst>
            </p:cNvPr>
            <p:cNvGrpSpPr/>
            <p:nvPr userDrawn="1"/>
          </p:nvGrpSpPr>
          <p:grpSpPr>
            <a:xfrm>
              <a:off x="10314002" y="750574"/>
              <a:ext cx="707937" cy="707937"/>
              <a:chOff x="536839" y="3342993"/>
              <a:chExt cx="435102" cy="435102"/>
            </a:xfrm>
          </p:grpSpPr>
          <p:sp>
            <p:nvSpPr>
              <p:cNvPr id="102" name="Right Triangle 101">
                <a:extLst>
                  <a:ext uri="{FF2B5EF4-FFF2-40B4-BE49-F238E27FC236}">
                    <a16:creationId xmlns:a16="http://schemas.microsoft.com/office/drawing/2014/main" id="{C6A3A7C6-AF4D-0A4B-90BA-BDF88D56B4EB}"/>
                  </a:ext>
                </a:extLst>
              </p:cNvPr>
              <p:cNvSpPr/>
              <p:nvPr/>
            </p:nvSpPr>
            <p:spPr>
              <a:xfrm rot="10800000">
                <a:off x="536839" y="3342993"/>
                <a:ext cx="435102" cy="4351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ight Triangle 102">
                <a:extLst>
                  <a:ext uri="{FF2B5EF4-FFF2-40B4-BE49-F238E27FC236}">
                    <a16:creationId xmlns:a16="http://schemas.microsoft.com/office/drawing/2014/main" id="{53540F58-3F38-8145-946B-B1C0DC734349}"/>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43B486DB-5614-3A46-8AD2-712C33AFD5D8}"/>
                </a:ext>
              </a:extLst>
            </p:cNvPr>
            <p:cNvGrpSpPr/>
            <p:nvPr userDrawn="1"/>
          </p:nvGrpSpPr>
          <p:grpSpPr>
            <a:xfrm>
              <a:off x="10699263" y="369839"/>
              <a:ext cx="321795" cy="321795"/>
              <a:chOff x="536839" y="3342993"/>
              <a:chExt cx="435102" cy="435102"/>
            </a:xfrm>
          </p:grpSpPr>
          <p:sp>
            <p:nvSpPr>
              <p:cNvPr id="100" name="Right Triangle 99">
                <a:extLst>
                  <a:ext uri="{FF2B5EF4-FFF2-40B4-BE49-F238E27FC236}">
                    <a16:creationId xmlns:a16="http://schemas.microsoft.com/office/drawing/2014/main" id="{BD745B71-8F86-7440-BD49-FC3C59A4CD8A}"/>
                  </a:ext>
                </a:extLst>
              </p:cNvPr>
              <p:cNvSpPr/>
              <p:nvPr/>
            </p:nvSpPr>
            <p:spPr>
              <a:xfrm rot="10800000">
                <a:off x="536839" y="3342993"/>
                <a:ext cx="435102" cy="43510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ight Triangle 100">
                <a:extLst>
                  <a:ext uri="{FF2B5EF4-FFF2-40B4-BE49-F238E27FC236}">
                    <a16:creationId xmlns:a16="http://schemas.microsoft.com/office/drawing/2014/main" id="{8CD3497E-6B53-784D-A7C9-F9D8F0216E73}"/>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304930BC-39A1-264B-9D25-0DDECBC630D8}"/>
                </a:ext>
              </a:extLst>
            </p:cNvPr>
            <p:cNvGrpSpPr/>
            <p:nvPr userDrawn="1"/>
          </p:nvGrpSpPr>
          <p:grpSpPr>
            <a:xfrm>
              <a:off x="10308258" y="371310"/>
              <a:ext cx="321795" cy="321795"/>
              <a:chOff x="536839" y="3342993"/>
              <a:chExt cx="435102" cy="435102"/>
            </a:xfrm>
          </p:grpSpPr>
          <p:sp>
            <p:nvSpPr>
              <p:cNvPr id="98" name="Right Triangle 97">
                <a:extLst>
                  <a:ext uri="{FF2B5EF4-FFF2-40B4-BE49-F238E27FC236}">
                    <a16:creationId xmlns:a16="http://schemas.microsoft.com/office/drawing/2014/main" id="{AE2F486E-8077-6144-A3D9-78B9332D9B2D}"/>
                  </a:ext>
                </a:extLst>
              </p:cNvPr>
              <p:cNvSpPr/>
              <p:nvPr/>
            </p:nvSpPr>
            <p:spPr>
              <a:xfrm rot="10800000">
                <a:off x="536839" y="3342993"/>
                <a:ext cx="435102" cy="43510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ight Triangle 98">
                <a:extLst>
                  <a:ext uri="{FF2B5EF4-FFF2-40B4-BE49-F238E27FC236}">
                    <a16:creationId xmlns:a16="http://schemas.microsoft.com/office/drawing/2014/main" id="{DB8D3F0C-D0EE-A04B-99EE-250A114EE47F}"/>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74297001-C707-AC46-B942-37124FD046A4}"/>
                </a:ext>
              </a:extLst>
            </p:cNvPr>
            <p:cNvGrpSpPr/>
            <p:nvPr userDrawn="1"/>
          </p:nvGrpSpPr>
          <p:grpSpPr>
            <a:xfrm>
              <a:off x="10308258" y="-10558"/>
              <a:ext cx="321795" cy="321795"/>
              <a:chOff x="536839" y="3342993"/>
              <a:chExt cx="435102" cy="435102"/>
            </a:xfrm>
          </p:grpSpPr>
          <p:sp>
            <p:nvSpPr>
              <p:cNvPr id="96" name="Right Triangle 95">
                <a:extLst>
                  <a:ext uri="{FF2B5EF4-FFF2-40B4-BE49-F238E27FC236}">
                    <a16:creationId xmlns:a16="http://schemas.microsoft.com/office/drawing/2014/main" id="{5CA772F8-38F3-054F-8ABE-06FEC100775D}"/>
                  </a:ext>
                </a:extLst>
              </p:cNvPr>
              <p:cNvSpPr/>
              <p:nvPr/>
            </p:nvSpPr>
            <p:spPr>
              <a:xfrm rot="10800000">
                <a:off x="536839" y="3342993"/>
                <a:ext cx="435102" cy="43510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ight Triangle 96">
                <a:extLst>
                  <a:ext uri="{FF2B5EF4-FFF2-40B4-BE49-F238E27FC236}">
                    <a16:creationId xmlns:a16="http://schemas.microsoft.com/office/drawing/2014/main" id="{E6B1C2F4-91F0-A344-98EA-82A911F0A3A7}"/>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5E4831D2-4AEE-BB4B-A940-BF15EAB8AA63}"/>
                </a:ext>
              </a:extLst>
            </p:cNvPr>
            <p:cNvGrpSpPr/>
            <p:nvPr userDrawn="1"/>
          </p:nvGrpSpPr>
          <p:grpSpPr>
            <a:xfrm>
              <a:off x="11091149" y="343585"/>
              <a:ext cx="707937" cy="707937"/>
              <a:chOff x="536839" y="3342993"/>
              <a:chExt cx="435102" cy="435102"/>
            </a:xfrm>
          </p:grpSpPr>
          <p:sp>
            <p:nvSpPr>
              <p:cNvPr id="94" name="Right Triangle 93">
                <a:extLst>
                  <a:ext uri="{FF2B5EF4-FFF2-40B4-BE49-F238E27FC236}">
                    <a16:creationId xmlns:a16="http://schemas.microsoft.com/office/drawing/2014/main" id="{4CDB7F25-94EB-CA49-A993-2E5F11DC5C0D}"/>
                  </a:ext>
                </a:extLst>
              </p:cNvPr>
              <p:cNvSpPr/>
              <p:nvPr/>
            </p:nvSpPr>
            <p:spPr>
              <a:xfrm rot="10800000">
                <a:off x="536839" y="3342993"/>
                <a:ext cx="435102" cy="43510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ight Triangle 94">
                <a:extLst>
                  <a:ext uri="{FF2B5EF4-FFF2-40B4-BE49-F238E27FC236}">
                    <a16:creationId xmlns:a16="http://schemas.microsoft.com/office/drawing/2014/main" id="{97DC9E01-1788-C740-AAAA-2DEEBFD0F19D}"/>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52FFA83-F80E-DF49-8E8B-F150CEC90841}"/>
                </a:ext>
              </a:extLst>
            </p:cNvPr>
            <p:cNvGrpSpPr/>
            <p:nvPr userDrawn="1"/>
          </p:nvGrpSpPr>
          <p:grpSpPr>
            <a:xfrm>
              <a:off x="11875781" y="727880"/>
              <a:ext cx="321795" cy="321795"/>
              <a:chOff x="536839" y="3342993"/>
              <a:chExt cx="435102" cy="435102"/>
            </a:xfrm>
          </p:grpSpPr>
          <p:sp>
            <p:nvSpPr>
              <p:cNvPr id="92" name="Right Triangle 91">
                <a:extLst>
                  <a:ext uri="{FF2B5EF4-FFF2-40B4-BE49-F238E27FC236}">
                    <a16:creationId xmlns:a16="http://schemas.microsoft.com/office/drawing/2014/main" id="{7615DA54-C9E1-5B42-A02B-99B82AF0FD5B}"/>
                  </a:ext>
                </a:extLst>
              </p:cNvPr>
              <p:cNvSpPr/>
              <p:nvPr/>
            </p:nvSpPr>
            <p:spPr>
              <a:xfrm rot="10800000">
                <a:off x="536839" y="3342993"/>
                <a:ext cx="435102" cy="435102"/>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ight Triangle 92">
                <a:extLst>
                  <a:ext uri="{FF2B5EF4-FFF2-40B4-BE49-F238E27FC236}">
                    <a16:creationId xmlns:a16="http://schemas.microsoft.com/office/drawing/2014/main" id="{D6635DE8-ADB5-204F-A993-EAAEB7B90F56}"/>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5BBD698E-6CA6-334B-8F74-AEF28CB2AD07}"/>
                </a:ext>
              </a:extLst>
            </p:cNvPr>
            <p:cNvGrpSpPr/>
            <p:nvPr userDrawn="1"/>
          </p:nvGrpSpPr>
          <p:grpSpPr>
            <a:xfrm>
              <a:off x="11489639" y="1129837"/>
              <a:ext cx="707937" cy="707937"/>
              <a:chOff x="536839" y="3342993"/>
              <a:chExt cx="435102" cy="435102"/>
            </a:xfrm>
          </p:grpSpPr>
          <p:sp>
            <p:nvSpPr>
              <p:cNvPr id="90" name="Right Triangle 89">
                <a:extLst>
                  <a:ext uri="{FF2B5EF4-FFF2-40B4-BE49-F238E27FC236}">
                    <a16:creationId xmlns:a16="http://schemas.microsoft.com/office/drawing/2014/main" id="{21E164F4-D720-3E41-92D2-9F2F70728B37}"/>
                  </a:ext>
                </a:extLst>
              </p:cNvPr>
              <p:cNvSpPr/>
              <p:nvPr/>
            </p:nvSpPr>
            <p:spPr>
              <a:xfrm rot="10800000">
                <a:off x="536839" y="3342993"/>
                <a:ext cx="435102" cy="43510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ight Triangle 90">
                <a:extLst>
                  <a:ext uri="{FF2B5EF4-FFF2-40B4-BE49-F238E27FC236}">
                    <a16:creationId xmlns:a16="http://schemas.microsoft.com/office/drawing/2014/main" id="{5E544DE6-D44E-144D-A83C-725D76B69851}"/>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6229D98E-36F9-3D49-B52E-3B41EA9FFF47}"/>
                </a:ext>
              </a:extLst>
            </p:cNvPr>
            <p:cNvGrpSpPr/>
            <p:nvPr userDrawn="1"/>
          </p:nvGrpSpPr>
          <p:grpSpPr>
            <a:xfrm>
              <a:off x="11489639" y="1905746"/>
              <a:ext cx="321795" cy="321795"/>
              <a:chOff x="536839" y="3342993"/>
              <a:chExt cx="435102" cy="435102"/>
            </a:xfrm>
          </p:grpSpPr>
          <p:sp>
            <p:nvSpPr>
              <p:cNvPr id="88" name="Right Triangle 87">
                <a:extLst>
                  <a:ext uri="{FF2B5EF4-FFF2-40B4-BE49-F238E27FC236}">
                    <a16:creationId xmlns:a16="http://schemas.microsoft.com/office/drawing/2014/main" id="{3298C43B-9E0C-B34F-AD8B-08FA3DC5F1EF}"/>
                  </a:ext>
                </a:extLst>
              </p:cNvPr>
              <p:cNvSpPr/>
              <p:nvPr/>
            </p:nvSpPr>
            <p:spPr>
              <a:xfrm rot="10800000">
                <a:off x="536839" y="3342993"/>
                <a:ext cx="435102" cy="4351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Triangle 88">
                <a:extLst>
                  <a:ext uri="{FF2B5EF4-FFF2-40B4-BE49-F238E27FC236}">
                    <a16:creationId xmlns:a16="http://schemas.microsoft.com/office/drawing/2014/main" id="{92673609-C1DD-5F4E-81C5-9EB1D549CC69}"/>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ight Triangle 86">
              <a:extLst>
                <a:ext uri="{FF2B5EF4-FFF2-40B4-BE49-F238E27FC236}">
                  <a16:creationId xmlns:a16="http://schemas.microsoft.com/office/drawing/2014/main" id="{9AEE5B5B-DEEC-BC44-9096-4D31796AF946}"/>
                </a:ext>
              </a:extLst>
            </p:cNvPr>
            <p:cNvSpPr/>
            <p:nvPr userDrawn="1"/>
          </p:nvSpPr>
          <p:spPr>
            <a:xfrm rot="10800000">
              <a:off x="11083142" y="2666703"/>
              <a:ext cx="323132" cy="32313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Text Placeholder 3">
            <a:extLst>
              <a:ext uri="{FF2B5EF4-FFF2-40B4-BE49-F238E27FC236}">
                <a16:creationId xmlns:a16="http://schemas.microsoft.com/office/drawing/2014/main" id="{4DCE5587-70A1-D045-AB06-74B08EEBA09F}"/>
              </a:ext>
            </a:extLst>
          </p:cNvPr>
          <p:cNvSpPr>
            <a:spLocks noGrp="1"/>
          </p:cNvSpPr>
          <p:nvPr>
            <p:ph type="body" sz="quarter" idx="14" hasCustomPrompt="1"/>
          </p:nvPr>
        </p:nvSpPr>
        <p:spPr>
          <a:xfrm>
            <a:off x="2453600" y="3286648"/>
            <a:ext cx="4589145" cy="2254589"/>
          </a:xfrm>
          <a:prstGeom prst="rect">
            <a:avLst/>
          </a:prstGeom>
        </p:spPr>
        <p:txBody>
          <a:bodyPr>
            <a:normAutofit/>
          </a:bodyPr>
          <a:lstStyle>
            <a:lvl1pPr marL="0" indent="0">
              <a:buNone/>
              <a:defRPr lang="en-US" sz="1485" b="0" i="0" smtClean="0">
                <a:effectLst/>
              </a:defRPr>
            </a:lvl1pPr>
            <a:lvl2pPr>
              <a:defRPr/>
            </a:lvl2pPr>
            <a:lvl3pPr>
              <a:defRPr/>
            </a:lvl3pPr>
            <a:lvl4pPr>
              <a:defRPr/>
            </a:lvl4pPr>
            <a:lvl5pP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Vestibulum pharetra dictum </a:t>
            </a:r>
            <a:r>
              <a:rPr lang="en-US" dirty="0" err="1"/>
              <a:t>urna</a:t>
            </a:r>
            <a:r>
              <a:rPr lang="en-US" dirty="0"/>
              <a:t> vitae fermentum. </a:t>
            </a:r>
            <a:r>
              <a:rPr lang="en-US" dirty="0" err="1"/>
              <a:t>Curabitur</a:t>
            </a:r>
            <a:r>
              <a:rPr lang="en-US" dirty="0"/>
              <a:t> vitae </a:t>
            </a:r>
            <a:r>
              <a:rPr lang="en-US" dirty="0" err="1"/>
              <a:t>porttitor</a:t>
            </a:r>
            <a:r>
              <a:rPr lang="en-US" dirty="0"/>
              <a:t> magna. </a:t>
            </a:r>
            <a:r>
              <a:rPr lang="en-US" dirty="0" err="1"/>
              <a:t>Fusce</a:t>
            </a:r>
            <a:r>
              <a:rPr lang="en-US" dirty="0"/>
              <a:t> </a:t>
            </a:r>
            <a:r>
              <a:rPr lang="en-US" dirty="0" err="1"/>
              <a:t>eget</a:t>
            </a:r>
            <a:r>
              <a:rPr lang="en-US" dirty="0"/>
              <a:t> dui magna. </a:t>
            </a:r>
            <a:r>
              <a:rPr lang="en-US" dirty="0" err="1"/>
              <a:t>Praesent</a:t>
            </a:r>
            <a:r>
              <a:rPr lang="en-US" dirty="0"/>
              <a:t> ac </a:t>
            </a:r>
            <a:r>
              <a:rPr lang="en-US" dirty="0" err="1"/>
              <a:t>mollis</a:t>
            </a:r>
            <a:r>
              <a:rPr lang="en-US" dirty="0"/>
              <a:t>.</a:t>
            </a:r>
          </a:p>
        </p:txBody>
      </p:sp>
      <p:pic>
        <p:nvPicPr>
          <p:cNvPr id="111" name="Picture 110" descr="A picture containing text, clipart&#10;&#10;Description automatically generated">
            <a:extLst>
              <a:ext uri="{FF2B5EF4-FFF2-40B4-BE49-F238E27FC236}">
                <a16:creationId xmlns:a16="http://schemas.microsoft.com/office/drawing/2014/main" id="{3D82C919-23BB-6B4B-AFD4-22222F5C8045}"/>
              </a:ext>
            </a:extLst>
          </p:cNvPr>
          <p:cNvPicPr>
            <a:picLocks noChangeAspect="1"/>
          </p:cNvPicPr>
          <p:nvPr userDrawn="1"/>
        </p:nvPicPr>
        <p:blipFill>
          <a:blip r:embed="rId2"/>
          <a:stretch>
            <a:fillRect/>
          </a:stretch>
        </p:blipFill>
        <p:spPr>
          <a:xfrm>
            <a:off x="8092142" y="7079686"/>
            <a:ext cx="1538958" cy="332275"/>
          </a:xfrm>
          <a:prstGeom prst="rect">
            <a:avLst/>
          </a:prstGeom>
        </p:spPr>
      </p:pic>
    </p:spTree>
    <p:extLst>
      <p:ext uri="{BB962C8B-B14F-4D97-AF65-F5344CB8AC3E}">
        <p14:creationId xmlns:p14="http://schemas.microsoft.com/office/powerpoint/2010/main" val="295438801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ature 2">
    <p:spTree>
      <p:nvGrpSpPr>
        <p:cNvPr id="1" name=""/>
        <p:cNvGrpSpPr/>
        <p:nvPr/>
      </p:nvGrpSpPr>
      <p:grpSpPr>
        <a:xfrm>
          <a:off x="0" y="0"/>
          <a:ext cx="0" cy="0"/>
          <a:chOff x="0" y="0"/>
          <a:chExt cx="0" cy="0"/>
        </a:xfrm>
      </p:grpSpPr>
      <p:sp>
        <p:nvSpPr>
          <p:cNvPr id="72" name="Title 6">
            <a:extLst>
              <a:ext uri="{FF2B5EF4-FFF2-40B4-BE49-F238E27FC236}">
                <a16:creationId xmlns:a16="http://schemas.microsoft.com/office/drawing/2014/main" id="{ADD1FBAA-401F-084C-923F-22217348E3FF}"/>
              </a:ext>
            </a:extLst>
          </p:cNvPr>
          <p:cNvSpPr>
            <a:spLocks noGrp="1"/>
          </p:cNvSpPr>
          <p:nvPr>
            <p:ph type="title"/>
          </p:nvPr>
        </p:nvSpPr>
        <p:spPr>
          <a:xfrm>
            <a:off x="377192" y="2167428"/>
            <a:ext cx="6775790" cy="1119224"/>
          </a:xfrm>
          <a:prstGeom prst="rect">
            <a:avLst/>
          </a:prstGeom>
        </p:spPr>
        <p:txBody>
          <a:bodyPr lIns="0" tIns="0" rIns="0" bIns="0">
            <a:noAutofit/>
          </a:bodyPr>
          <a:lstStyle>
            <a:lvl1pPr>
              <a:defRPr sz="3300" b="1">
                <a:solidFill>
                  <a:schemeClr val="tx1"/>
                </a:solidFill>
              </a:defRPr>
            </a:lvl1pPr>
          </a:lstStyle>
          <a:p>
            <a:r>
              <a:rPr lang="en-US"/>
              <a:t>Click to edit Master title style</a:t>
            </a:r>
            <a:endParaRPr lang="en-US" dirty="0"/>
          </a:p>
        </p:txBody>
      </p:sp>
      <p:sp>
        <p:nvSpPr>
          <p:cNvPr id="58" name="Slide Number Placeholder 5">
            <a:extLst>
              <a:ext uri="{FF2B5EF4-FFF2-40B4-BE49-F238E27FC236}">
                <a16:creationId xmlns:a16="http://schemas.microsoft.com/office/drawing/2014/main" id="{65522B09-E5F0-8545-9D7C-3217125F0290}"/>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59" name="Footer Placeholder 3">
            <a:extLst>
              <a:ext uri="{FF2B5EF4-FFF2-40B4-BE49-F238E27FC236}">
                <a16:creationId xmlns:a16="http://schemas.microsoft.com/office/drawing/2014/main" id="{25CE9B28-3A73-D44A-86B4-66DD6A13B788}"/>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61" name="Content Placeholder 2">
            <a:extLst>
              <a:ext uri="{FF2B5EF4-FFF2-40B4-BE49-F238E27FC236}">
                <a16:creationId xmlns:a16="http://schemas.microsoft.com/office/drawing/2014/main" id="{4FAD9EB9-D2A9-9545-81BE-2919909C3DB0}"/>
              </a:ext>
            </a:extLst>
          </p:cNvPr>
          <p:cNvSpPr>
            <a:spLocks noGrp="1"/>
          </p:cNvSpPr>
          <p:nvPr>
            <p:ph sz="half" idx="1"/>
          </p:nvPr>
        </p:nvSpPr>
        <p:spPr>
          <a:xfrm>
            <a:off x="377193" y="3452097"/>
            <a:ext cx="6775790" cy="268190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7" name="Picture 66" descr="A picture containing text, clipart&#10;&#10;Description automatically generated">
            <a:extLst>
              <a:ext uri="{FF2B5EF4-FFF2-40B4-BE49-F238E27FC236}">
                <a16:creationId xmlns:a16="http://schemas.microsoft.com/office/drawing/2014/main" id="{99161606-57AF-9947-9DC2-50BD0695A177}"/>
              </a:ext>
            </a:extLst>
          </p:cNvPr>
          <p:cNvPicPr>
            <a:picLocks noChangeAspect="1"/>
          </p:cNvPicPr>
          <p:nvPr userDrawn="1"/>
        </p:nvPicPr>
        <p:blipFill>
          <a:blip r:embed="rId2"/>
          <a:stretch>
            <a:fillRect/>
          </a:stretch>
        </p:blipFill>
        <p:spPr>
          <a:xfrm>
            <a:off x="8092142" y="7079686"/>
            <a:ext cx="1538958" cy="332275"/>
          </a:xfrm>
          <a:prstGeom prst="rect">
            <a:avLst/>
          </a:prstGeom>
        </p:spPr>
      </p:pic>
      <p:grpSp>
        <p:nvGrpSpPr>
          <p:cNvPr id="155" name="Group 154">
            <a:extLst>
              <a:ext uri="{FF2B5EF4-FFF2-40B4-BE49-F238E27FC236}">
                <a16:creationId xmlns:a16="http://schemas.microsoft.com/office/drawing/2014/main" id="{C35E5E5C-1C37-004C-B048-D094CEE36DE8}"/>
              </a:ext>
            </a:extLst>
          </p:cNvPr>
          <p:cNvGrpSpPr/>
          <p:nvPr userDrawn="1"/>
        </p:nvGrpSpPr>
        <p:grpSpPr>
          <a:xfrm>
            <a:off x="6637683" y="0"/>
            <a:ext cx="3442596" cy="4901574"/>
            <a:chOff x="8754980" y="-10558"/>
            <a:chExt cx="3442596" cy="4901574"/>
          </a:xfrm>
        </p:grpSpPr>
        <p:sp>
          <p:nvSpPr>
            <p:cNvPr id="156" name="Right Triangle 155">
              <a:extLst>
                <a:ext uri="{FF2B5EF4-FFF2-40B4-BE49-F238E27FC236}">
                  <a16:creationId xmlns:a16="http://schemas.microsoft.com/office/drawing/2014/main" id="{EA967C9F-FE70-F44F-8A8A-5ACBFB61A68D}"/>
                </a:ext>
              </a:extLst>
            </p:cNvPr>
            <p:cNvSpPr/>
            <p:nvPr userDrawn="1"/>
          </p:nvSpPr>
          <p:spPr>
            <a:xfrm rot="10800000">
              <a:off x="9525815" y="3428999"/>
              <a:ext cx="683624" cy="683624"/>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ight Triangle 156">
              <a:extLst>
                <a:ext uri="{FF2B5EF4-FFF2-40B4-BE49-F238E27FC236}">
                  <a16:creationId xmlns:a16="http://schemas.microsoft.com/office/drawing/2014/main" id="{0BA71AA0-7ABD-8043-BD1D-B30E3A4C5BC9}"/>
                </a:ext>
              </a:extLst>
            </p:cNvPr>
            <p:cNvSpPr/>
            <p:nvPr userDrawn="1"/>
          </p:nvSpPr>
          <p:spPr>
            <a:xfrm rot="10800000">
              <a:off x="8754980" y="1908682"/>
              <a:ext cx="1462018" cy="1462018"/>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ight Triangle 157">
              <a:extLst>
                <a:ext uri="{FF2B5EF4-FFF2-40B4-BE49-F238E27FC236}">
                  <a16:creationId xmlns:a16="http://schemas.microsoft.com/office/drawing/2014/main" id="{10A55EEA-76E4-194F-99EC-A95511844655}"/>
                </a:ext>
              </a:extLst>
            </p:cNvPr>
            <p:cNvSpPr/>
            <p:nvPr userDrawn="1"/>
          </p:nvSpPr>
          <p:spPr>
            <a:xfrm rot="10800000">
              <a:off x="10308258" y="3428998"/>
              <a:ext cx="1462018" cy="1462018"/>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ight Triangle 158">
              <a:extLst>
                <a:ext uri="{FF2B5EF4-FFF2-40B4-BE49-F238E27FC236}">
                  <a16:creationId xmlns:a16="http://schemas.microsoft.com/office/drawing/2014/main" id="{C6C15B5B-B976-C345-98CE-D8949930AB5F}"/>
                </a:ext>
              </a:extLst>
            </p:cNvPr>
            <p:cNvSpPr/>
            <p:nvPr userDrawn="1"/>
          </p:nvSpPr>
          <p:spPr>
            <a:xfrm rot="10800000">
              <a:off x="10308258" y="2670716"/>
              <a:ext cx="683624" cy="683624"/>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Triangle 159">
              <a:extLst>
                <a:ext uri="{FF2B5EF4-FFF2-40B4-BE49-F238E27FC236}">
                  <a16:creationId xmlns:a16="http://schemas.microsoft.com/office/drawing/2014/main" id="{4F532D0C-30EF-564A-9FC4-6E04BEC91483}"/>
                </a:ext>
              </a:extLst>
            </p:cNvPr>
            <p:cNvSpPr/>
            <p:nvPr userDrawn="1"/>
          </p:nvSpPr>
          <p:spPr>
            <a:xfrm rot="10800000">
              <a:off x="10721313" y="1912433"/>
              <a:ext cx="683624" cy="68362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Triangle 160">
              <a:extLst>
                <a:ext uri="{FF2B5EF4-FFF2-40B4-BE49-F238E27FC236}">
                  <a16:creationId xmlns:a16="http://schemas.microsoft.com/office/drawing/2014/main" id="{4B619C5E-7364-5940-972C-4DB939DAB0D4}"/>
                </a:ext>
              </a:extLst>
            </p:cNvPr>
            <p:cNvSpPr/>
            <p:nvPr userDrawn="1"/>
          </p:nvSpPr>
          <p:spPr>
            <a:xfrm rot="10800000">
              <a:off x="10308258" y="1912433"/>
              <a:ext cx="323132" cy="3231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ight Triangle 161">
              <a:extLst>
                <a:ext uri="{FF2B5EF4-FFF2-40B4-BE49-F238E27FC236}">
                  <a16:creationId xmlns:a16="http://schemas.microsoft.com/office/drawing/2014/main" id="{DAB9B45D-875C-8040-8777-E75AE92DD0F9}"/>
                </a:ext>
              </a:extLst>
            </p:cNvPr>
            <p:cNvSpPr/>
            <p:nvPr userDrawn="1"/>
          </p:nvSpPr>
          <p:spPr>
            <a:xfrm rot="10800000">
              <a:off x="10308258" y="2310254"/>
              <a:ext cx="323132" cy="32313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6C0CBCA-7981-3C48-B21C-C6ABCE5E2917}"/>
                </a:ext>
              </a:extLst>
            </p:cNvPr>
            <p:cNvGrpSpPr/>
            <p:nvPr userDrawn="1"/>
          </p:nvGrpSpPr>
          <p:grpSpPr>
            <a:xfrm>
              <a:off x="11083142" y="1515979"/>
              <a:ext cx="321795" cy="321795"/>
              <a:chOff x="536839" y="3342993"/>
              <a:chExt cx="435102" cy="435102"/>
            </a:xfrm>
          </p:grpSpPr>
          <p:sp>
            <p:nvSpPr>
              <p:cNvPr id="195" name="Right Triangle 194">
                <a:extLst>
                  <a:ext uri="{FF2B5EF4-FFF2-40B4-BE49-F238E27FC236}">
                    <a16:creationId xmlns:a16="http://schemas.microsoft.com/office/drawing/2014/main" id="{1D4E0181-BF3D-8D4C-B80C-59A78183AB00}"/>
                  </a:ext>
                </a:extLst>
              </p:cNvPr>
              <p:cNvSpPr/>
              <p:nvPr/>
            </p:nvSpPr>
            <p:spPr>
              <a:xfrm rot="10800000">
                <a:off x="536839" y="3342993"/>
                <a:ext cx="435102" cy="43510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ight Triangle 195">
                <a:extLst>
                  <a:ext uri="{FF2B5EF4-FFF2-40B4-BE49-F238E27FC236}">
                    <a16:creationId xmlns:a16="http://schemas.microsoft.com/office/drawing/2014/main" id="{0A008E47-39AE-9F47-AE13-FEE17A137B4D}"/>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a:extLst>
                <a:ext uri="{FF2B5EF4-FFF2-40B4-BE49-F238E27FC236}">
                  <a16:creationId xmlns:a16="http://schemas.microsoft.com/office/drawing/2014/main" id="{37276D5A-6E9E-1A4C-BF95-64535F6A9679}"/>
                </a:ext>
              </a:extLst>
            </p:cNvPr>
            <p:cNvGrpSpPr/>
            <p:nvPr userDrawn="1"/>
          </p:nvGrpSpPr>
          <p:grpSpPr>
            <a:xfrm>
              <a:off x="10699263" y="1515979"/>
              <a:ext cx="321795" cy="321795"/>
              <a:chOff x="536839" y="3342993"/>
              <a:chExt cx="435102" cy="435102"/>
            </a:xfrm>
          </p:grpSpPr>
          <p:sp>
            <p:nvSpPr>
              <p:cNvPr id="193" name="Right Triangle 192">
                <a:extLst>
                  <a:ext uri="{FF2B5EF4-FFF2-40B4-BE49-F238E27FC236}">
                    <a16:creationId xmlns:a16="http://schemas.microsoft.com/office/drawing/2014/main" id="{D7DA9402-4BAA-204A-8504-88007995B46A}"/>
                  </a:ext>
                </a:extLst>
              </p:cNvPr>
              <p:cNvSpPr/>
              <p:nvPr/>
            </p:nvSpPr>
            <p:spPr>
              <a:xfrm rot="10800000">
                <a:off x="536839" y="3342993"/>
                <a:ext cx="435102" cy="43510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ight Triangle 193">
                <a:extLst>
                  <a:ext uri="{FF2B5EF4-FFF2-40B4-BE49-F238E27FC236}">
                    <a16:creationId xmlns:a16="http://schemas.microsoft.com/office/drawing/2014/main" id="{3968D268-43BF-4043-8839-C4BDDD92BBCC}"/>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5DADA9F3-C695-3742-B891-2CFB943FF4AB}"/>
                </a:ext>
              </a:extLst>
            </p:cNvPr>
            <p:cNvGrpSpPr/>
            <p:nvPr userDrawn="1"/>
          </p:nvGrpSpPr>
          <p:grpSpPr>
            <a:xfrm>
              <a:off x="11083142" y="1136716"/>
              <a:ext cx="321795" cy="321795"/>
              <a:chOff x="536839" y="3342993"/>
              <a:chExt cx="435102" cy="435102"/>
            </a:xfrm>
          </p:grpSpPr>
          <p:sp>
            <p:nvSpPr>
              <p:cNvPr id="191" name="Right Triangle 190">
                <a:extLst>
                  <a:ext uri="{FF2B5EF4-FFF2-40B4-BE49-F238E27FC236}">
                    <a16:creationId xmlns:a16="http://schemas.microsoft.com/office/drawing/2014/main" id="{DA62A2ED-4B93-E64A-8CD1-23981877C68E}"/>
                  </a:ext>
                </a:extLst>
              </p:cNvPr>
              <p:cNvSpPr/>
              <p:nvPr/>
            </p:nvSpPr>
            <p:spPr>
              <a:xfrm rot="10800000">
                <a:off x="536839" y="3342993"/>
                <a:ext cx="435102" cy="43510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ight Triangle 191">
                <a:extLst>
                  <a:ext uri="{FF2B5EF4-FFF2-40B4-BE49-F238E27FC236}">
                    <a16:creationId xmlns:a16="http://schemas.microsoft.com/office/drawing/2014/main" id="{79D57F85-D437-FD4F-A7B7-C6308AED60F3}"/>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6E846AC0-6C44-1B4D-8C2A-9489B1C7EE26}"/>
                </a:ext>
              </a:extLst>
            </p:cNvPr>
            <p:cNvGrpSpPr/>
            <p:nvPr userDrawn="1"/>
          </p:nvGrpSpPr>
          <p:grpSpPr>
            <a:xfrm>
              <a:off x="10314002" y="750574"/>
              <a:ext cx="707937" cy="707937"/>
              <a:chOff x="536839" y="3342993"/>
              <a:chExt cx="435102" cy="435102"/>
            </a:xfrm>
          </p:grpSpPr>
          <p:sp>
            <p:nvSpPr>
              <p:cNvPr id="189" name="Right Triangle 188">
                <a:extLst>
                  <a:ext uri="{FF2B5EF4-FFF2-40B4-BE49-F238E27FC236}">
                    <a16:creationId xmlns:a16="http://schemas.microsoft.com/office/drawing/2014/main" id="{C3E5F2F9-942B-D143-9CA3-7EF46B3BBBFC}"/>
                  </a:ext>
                </a:extLst>
              </p:cNvPr>
              <p:cNvSpPr/>
              <p:nvPr/>
            </p:nvSpPr>
            <p:spPr>
              <a:xfrm rot="10800000">
                <a:off x="536839" y="3342993"/>
                <a:ext cx="435102" cy="4351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ight Triangle 189">
                <a:extLst>
                  <a:ext uri="{FF2B5EF4-FFF2-40B4-BE49-F238E27FC236}">
                    <a16:creationId xmlns:a16="http://schemas.microsoft.com/office/drawing/2014/main" id="{272062A8-FDF4-0748-A5D9-E01667FDF90A}"/>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1EFEC009-356C-8E49-8576-3139B7C852CC}"/>
                </a:ext>
              </a:extLst>
            </p:cNvPr>
            <p:cNvGrpSpPr/>
            <p:nvPr userDrawn="1"/>
          </p:nvGrpSpPr>
          <p:grpSpPr>
            <a:xfrm>
              <a:off x="10699263" y="369839"/>
              <a:ext cx="321795" cy="321795"/>
              <a:chOff x="536839" y="3342993"/>
              <a:chExt cx="435102" cy="435102"/>
            </a:xfrm>
          </p:grpSpPr>
          <p:sp>
            <p:nvSpPr>
              <p:cNvPr id="187" name="Right Triangle 186">
                <a:extLst>
                  <a:ext uri="{FF2B5EF4-FFF2-40B4-BE49-F238E27FC236}">
                    <a16:creationId xmlns:a16="http://schemas.microsoft.com/office/drawing/2014/main" id="{088B73DF-E767-684B-BB04-656274104D12}"/>
                  </a:ext>
                </a:extLst>
              </p:cNvPr>
              <p:cNvSpPr/>
              <p:nvPr/>
            </p:nvSpPr>
            <p:spPr>
              <a:xfrm rot="10800000">
                <a:off x="536839" y="3342993"/>
                <a:ext cx="435102" cy="43510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ight Triangle 187">
                <a:extLst>
                  <a:ext uri="{FF2B5EF4-FFF2-40B4-BE49-F238E27FC236}">
                    <a16:creationId xmlns:a16="http://schemas.microsoft.com/office/drawing/2014/main" id="{F25A4B2A-07A6-E941-A743-F70E2B369659}"/>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a:extLst>
                <a:ext uri="{FF2B5EF4-FFF2-40B4-BE49-F238E27FC236}">
                  <a16:creationId xmlns:a16="http://schemas.microsoft.com/office/drawing/2014/main" id="{E675C41E-6CA1-1A44-8235-1BB13C559E12}"/>
                </a:ext>
              </a:extLst>
            </p:cNvPr>
            <p:cNvGrpSpPr/>
            <p:nvPr userDrawn="1"/>
          </p:nvGrpSpPr>
          <p:grpSpPr>
            <a:xfrm>
              <a:off x="10308258" y="371310"/>
              <a:ext cx="321795" cy="321795"/>
              <a:chOff x="536839" y="3342993"/>
              <a:chExt cx="435102" cy="435102"/>
            </a:xfrm>
          </p:grpSpPr>
          <p:sp>
            <p:nvSpPr>
              <p:cNvPr id="185" name="Right Triangle 184">
                <a:extLst>
                  <a:ext uri="{FF2B5EF4-FFF2-40B4-BE49-F238E27FC236}">
                    <a16:creationId xmlns:a16="http://schemas.microsoft.com/office/drawing/2014/main" id="{37249A25-F63F-0B47-9145-D989D305E025}"/>
                  </a:ext>
                </a:extLst>
              </p:cNvPr>
              <p:cNvSpPr/>
              <p:nvPr/>
            </p:nvSpPr>
            <p:spPr>
              <a:xfrm rot="10800000">
                <a:off x="536839" y="3342993"/>
                <a:ext cx="435102" cy="43510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ight Triangle 185">
                <a:extLst>
                  <a:ext uri="{FF2B5EF4-FFF2-40B4-BE49-F238E27FC236}">
                    <a16:creationId xmlns:a16="http://schemas.microsoft.com/office/drawing/2014/main" id="{31EB1B54-87E5-B646-A747-B0F2C279F081}"/>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6CDA77C3-2B6E-D242-A0B5-224889E8D23C}"/>
                </a:ext>
              </a:extLst>
            </p:cNvPr>
            <p:cNvGrpSpPr/>
            <p:nvPr userDrawn="1"/>
          </p:nvGrpSpPr>
          <p:grpSpPr>
            <a:xfrm>
              <a:off x="10308258" y="-10558"/>
              <a:ext cx="321795" cy="321795"/>
              <a:chOff x="536839" y="3342993"/>
              <a:chExt cx="435102" cy="435102"/>
            </a:xfrm>
          </p:grpSpPr>
          <p:sp>
            <p:nvSpPr>
              <p:cNvPr id="183" name="Right Triangle 182">
                <a:extLst>
                  <a:ext uri="{FF2B5EF4-FFF2-40B4-BE49-F238E27FC236}">
                    <a16:creationId xmlns:a16="http://schemas.microsoft.com/office/drawing/2014/main" id="{84ABA6BA-51B6-274D-9276-0A722B980158}"/>
                  </a:ext>
                </a:extLst>
              </p:cNvPr>
              <p:cNvSpPr/>
              <p:nvPr/>
            </p:nvSpPr>
            <p:spPr>
              <a:xfrm rot="10800000">
                <a:off x="536839" y="3342993"/>
                <a:ext cx="435102" cy="43510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ight Triangle 183">
                <a:extLst>
                  <a:ext uri="{FF2B5EF4-FFF2-40B4-BE49-F238E27FC236}">
                    <a16:creationId xmlns:a16="http://schemas.microsoft.com/office/drawing/2014/main" id="{ED10A2A1-2953-9A43-A7D7-919F7A07B7C2}"/>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E79F9D7E-6484-274F-A288-78957D7CF319}"/>
                </a:ext>
              </a:extLst>
            </p:cNvPr>
            <p:cNvGrpSpPr/>
            <p:nvPr userDrawn="1"/>
          </p:nvGrpSpPr>
          <p:grpSpPr>
            <a:xfrm>
              <a:off x="11091149" y="343585"/>
              <a:ext cx="707937" cy="707937"/>
              <a:chOff x="536839" y="3342993"/>
              <a:chExt cx="435102" cy="435102"/>
            </a:xfrm>
          </p:grpSpPr>
          <p:sp>
            <p:nvSpPr>
              <p:cNvPr id="181" name="Right Triangle 180">
                <a:extLst>
                  <a:ext uri="{FF2B5EF4-FFF2-40B4-BE49-F238E27FC236}">
                    <a16:creationId xmlns:a16="http://schemas.microsoft.com/office/drawing/2014/main" id="{2ACC6380-5698-7247-BF90-D0CE2D59B052}"/>
                  </a:ext>
                </a:extLst>
              </p:cNvPr>
              <p:cNvSpPr/>
              <p:nvPr/>
            </p:nvSpPr>
            <p:spPr>
              <a:xfrm rot="10800000">
                <a:off x="536839" y="3342993"/>
                <a:ext cx="435102" cy="43510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ight Triangle 181">
                <a:extLst>
                  <a:ext uri="{FF2B5EF4-FFF2-40B4-BE49-F238E27FC236}">
                    <a16:creationId xmlns:a16="http://schemas.microsoft.com/office/drawing/2014/main" id="{8885D115-779E-2B45-B04D-6FD857BA766C}"/>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5682BE64-CFD9-AF40-B070-34AC5ED87F98}"/>
                </a:ext>
              </a:extLst>
            </p:cNvPr>
            <p:cNvGrpSpPr/>
            <p:nvPr userDrawn="1"/>
          </p:nvGrpSpPr>
          <p:grpSpPr>
            <a:xfrm>
              <a:off x="11875781" y="727880"/>
              <a:ext cx="321795" cy="321795"/>
              <a:chOff x="536839" y="3342993"/>
              <a:chExt cx="435102" cy="435102"/>
            </a:xfrm>
          </p:grpSpPr>
          <p:sp>
            <p:nvSpPr>
              <p:cNvPr id="179" name="Right Triangle 178">
                <a:extLst>
                  <a:ext uri="{FF2B5EF4-FFF2-40B4-BE49-F238E27FC236}">
                    <a16:creationId xmlns:a16="http://schemas.microsoft.com/office/drawing/2014/main" id="{B7BD6242-D559-8543-82BD-A6CF49568AF4}"/>
                  </a:ext>
                </a:extLst>
              </p:cNvPr>
              <p:cNvSpPr/>
              <p:nvPr/>
            </p:nvSpPr>
            <p:spPr>
              <a:xfrm rot="10800000">
                <a:off x="536839" y="3342993"/>
                <a:ext cx="435102" cy="435102"/>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ight Triangle 179">
                <a:extLst>
                  <a:ext uri="{FF2B5EF4-FFF2-40B4-BE49-F238E27FC236}">
                    <a16:creationId xmlns:a16="http://schemas.microsoft.com/office/drawing/2014/main" id="{AE58A419-9233-604D-ACDD-C3CB460E755B}"/>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FB737074-1CB3-5848-8B95-B1FD5E288C3E}"/>
                </a:ext>
              </a:extLst>
            </p:cNvPr>
            <p:cNvGrpSpPr/>
            <p:nvPr userDrawn="1"/>
          </p:nvGrpSpPr>
          <p:grpSpPr>
            <a:xfrm>
              <a:off x="11489639" y="1129837"/>
              <a:ext cx="707937" cy="707937"/>
              <a:chOff x="536839" y="3342993"/>
              <a:chExt cx="435102" cy="435102"/>
            </a:xfrm>
          </p:grpSpPr>
          <p:sp>
            <p:nvSpPr>
              <p:cNvPr id="177" name="Right Triangle 176">
                <a:extLst>
                  <a:ext uri="{FF2B5EF4-FFF2-40B4-BE49-F238E27FC236}">
                    <a16:creationId xmlns:a16="http://schemas.microsoft.com/office/drawing/2014/main" id="{11670FF6-27F7-9946-979F-93A7D9BD1C98}"/>
                  </a:ext>
                </a:extLst>
              </p:cNvPr>
              <p:cNvSpPr/>
              <p:nvPr/>
            </p:nvSpPr>
            <p:spPr>
              <a:xfrm rot="10800000">
                <a:off x="536839" y="3342993"/>
                <a:ext cx="435102" cy="43510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ight Triangle 177">
                <a:extLst>
                  <a:ext uri="{FF2B5EF4-FFF2-40B4-BE49-F238E27FC236}">
                    <a16:creationId xmlns:a16="http://schemas.microsoft.com/office/drawing/2014/main" id="{3EA02709-D7A1-E144-B9D1-7DA8085D73C0}"/>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BB2EFF8B-140C-4F42-8D05-D27106C1802D}"/>
                </a:ext>
              </a:extLst>
            </p:cNvPr>
            <p:cNvGrpSpPr/>
            <p:nvPr userDrawn="1"/>
          </p:nvGrpSpPr>
          <p:grpSpPr>
            <a:xfrm>
              <a:off x="11489639" y="1905746"/>
              <a:ext cx="321795" cy="321795"/>
              <a:chOff x="536839" y="3342993"/>
              <a:chExt cx="435102" cy="435102"/>
            </a:xfrm>
          </p:grpSpPr>
          <p:sp>
            <p:nvSpPr>
              <p:cNvPr id="175" name="Right Triangle 174">
                <a:extLst>
                  <a:ext uri="{FF2B5EF4-FFF2-40B4-BE49-F238E27FC236}">
                    <a16:creationId xmlns:a16="http://schemas.microsoft.com/office/drawing/2014/main" id="{CF62C17D-1AF2-CF46-B342-70D805F1FCAE}"/>
                  </a:ext>
                </a:extLst>
              </p:cNvPr>
              <p:cNvSpPr/>
              <p:nvPr/>
            </p:nvSpPr>
            <p:spPr>
              <a:xfrm rot="10800000">
                <a:off x="536839" y="3342993"/>
                <a:ext cx="435102" cy="4351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ight Triangle 175">
                <a:extLst>
                  <a:ext uri="{FF2B5EF4-FFF2-40B4-BE49-F238E27FC236}">
                    <a16:creationId xmlns:a16="http://schemas.microsoft.com/office/drawing/2014/main" id="{33E161B7-95A0-2B4C-B2E4-434108BA1F5F}"/>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ight Triangle 173">
              <a:extLst>
                <a:ext uri="{FF2B5EF4-FFF2-40B4-BE49-F238E27FC236}">
                  <a16:creationId xmlns:a16="http://schemas.microsoft.com/office/drawing/2014/main" id="{044B9943-393C-3147-8ADE-901F67F68A9B}"/>
                </a:ext>
              </a:extLst>
            </p:cNvPr>
            <p:cNvSpPr/>
            <p:nvPr userDrawn="1"/>
          </p:nvSpPr>
          <p:spPr>
            <a:xfrm rot="10800000">
              <a:off x="11083142" y="2666703"/>
              <a:ext cx="323132" cy="32313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008780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ature 3">
    <p:spTree>
      <p:nvGrpSpPr>
        <p:cNvPr id="1" name=""/>
        <p:cNvGrpSpPr/>
        <p:nvPr/>
      </p:nvGrpSpPr>
      <p:grpSpPr>
        <a:xfrm>
          <a:off x="0" y="0"/>
          <a:ext cx="0" cy="0"/>
          <a:chOff x="0" y="0"/>
          <a:chExt cx="0" cy="0"/>
        </a:xfrm>
      </p:grpSpPr>
      <p:sp>
        <p:nvSpPr>
          <p:cNvPr id="72" name="Title 6">
            <a:extLst>
              <a:ext uri="{FF2B5EF4-FFF2-40B4-BE49-F238E27FC236}">
                <a16:creationId xmlns:a16="http://schemas.microsoft.com/office/drawing/2014/main" id="{ADD1FBAA-401F-084C-923F-22217348E3FF}"/>
              </a:ext>
            </a:extLst>
          </p:cNvPr>
          <p:cNvSpPr>
            <a:spLocks noGrp="1"/>
          </p:cNvSpPr>
          <p:nvPr>
            <p:ph type="title"/>
          </p:nvPr>
        </p:nvSpPr>
        <p:spPr>
          <a:xfrm>
            <a:off x="377192" y="2167428"/>
            <a:ext cx="6775790" cy="1119224"/>
          </a:xfrm>
          <a:prstGeom prst="rect">
            <a:avLst/>
          </a:prstGeom>
        </p:spPr>
        <p:txBody>
          <a:bodyPr lIns="0" tIns="0" rIns="0" bIns="0">
            <a:noAutofit/>
          </a:bodyPr>
          <a:lstStyle>
            <a:lvl1pPr>
              <a:defRPr sz="3300" b="1">
                <a:solidFill>
                  <a:schemeClr val="tx1"/>
                </a:solidFill>
              </a:defRPr>
            </a:lvl1pPr>
          </a:lstStyle>
          <a:p>
            <a:r>
              <a:rPr lang="en-US"/>
              <a:t>Click to edit Master title style</a:t>
            </a:r>
            <a:endParaRPr lang="en-US" dirty="0"/>
          </a:p>
        </p:txBody>
      </p:sp>
      <p:sp>
        <p:nvSpPr>
          <p:cNvPr id="58" name="Slide Number Placeholder 5">
            <a:extLst>
              <a:ext uri="{FF2B5EF4-FFF2-40B4-BE49-F238E27FC236}">
                <a16:creationId xmlns:a16="http://schemas.microsoft.com/office/drawing/2014/main" id="{65522B09-E5F0-8545-9D7C-3217125F0290}"/>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59" name="Footer Placeholder 3">
            <a:extLst>
              <a:ext uri="{FF2B5EF4-FFF2-40B4-BE49-F238E27FC236}">
                <a16:creationId xmlns:a16="http://schemas.microsoft.com/office/drawing/2014/main" id="{25CE9B28-3A73-D44A-86B4-66DD6A13B788}"/>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61" name="Content Placeholder 2">
            <a:extLst>
              <a:ext uri="{FF2B5EF4-FFF2-40B4-BE49-F238E27FC236}">
                <a16:creationId xmlns:a16="http://schemas.microsoft.com/office/drawing/2014/main" id="{4FAD9EB9-D2A9-9545-81BE-2919909C3DB0}"/>
              </a:ext>
            </a:extLst>
          </p:cNvPr>
          <p:cNvSpPr>
            <a:spLocks noGrp="1"/>
          </p:cNvSpPr>
          <p:nvPr>
            <p:ph sz="half" idx="1"/>
          </p:nvPr>
        </p:nvSpPr>
        <p:spPr>
          <a:xfrm>
            <a:off x="377193" y="3452097"/>
            <a:ext cx="6775790" cy="268190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6" name="Group 105">
            <a:extLst>
              <a:ext uri="{FF2B5EF4-FFF2-40B4-BE49-F238E27FC236}">
                <a16:creationId xmlns:a16="http://schemas.microsoft.com/office/drawing/2014/main" id="{C78E32EC-2A73-564A-863A-5D8B3B811D4B}"/>
              </a:ext>
            </a:extLst>
          </p:cNvPr>
          <p:cNvGrpSpPr/>
          <p:nvPr userDrawn="1"/>
        </p:nvGrpSpPr>
        <p:grpSpPr>
          <a:xfrm>
            <a:off x="6637867" y="0"/>
            <a:ext cx="3431822" cy="4899885"/>
            <a:chOff x="8754980" y="-10558"/>
            <a:chExt cx="3442596" cy="4901574"/>
          </a:xfrm>
        </p:grpSpPr>
        <p:sp>
          <p:nvSpPr>
            <p:cNvPr id="107" name="Right Triangle 106">
              <a:extLst>
                <a:ext uri="{FF2B5EF4-FFF2-40B4-BE49-F238E27FC236}">
                  <a16:creationId xmlns:a16="http://schemas.microsoft.com/office/drawing/2014/main" id="{174106F7-E190-B14C-B79B-66A09C51BAF2}"/>
                </a:ext>
              </a:extLst>
            </p:cNvPr>
            <p:cNvSpPr/>
            <p:nvPr userDrawn="1"/>
          </p:nvSpPr>
          <p:spPr>
            <a:xfrm rot="10800000">
              <a:off x="9525815" y="3428999"/>
              <a:ext cx="683624" cy="683624"/>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8" name="Right Triangle 107">
              <a:extLst>
                <a:ext uri="{FF2B5EF4-FFF2-40B4-BE49-F238E27FC236}">
                  <a16:creationId xmlns:a16="http://schemas.microsoft.com/office/drawing/2014/main" id="{3958AC27-57EC-824F-9DC1-88E9C803F320}"/>
                </a:ext>
              </a:extLst>
            </p:cNvPr>
            <p:cNvSpPr/>
            <p:nvPr userDrawn="1"/>
          </p:nvSpPr>
          <p:spPr>
            <a:xfrm rot="10800000">
              <a:off x="9525815" y="4205702"/>
              <a:ext cx="683624" cy="683624"/>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9" name="Right Triangle 108">
              <a:extLst>
                <a:ext uri="{FF2B5EF4-FFF2-40B4-BE49-F238E27FC236}">
                  <a16:creationId xmlns:a16="http://schemas.microsoft.com/office/drawing/2014/main" id="{21572772-8751-EE45-B026-9C8239E1BE72}"/>
                </a:ext>
              </a:extLst>
            </p:cNvPr>
            <p:cNvSpPr/>
            <p:nvPr userDrawn="1"/>
          </p:nvSpPr>
          <p:spPr>
            <a:xfrm rot="10800000">
              <a:off x="8754981" y="3428999"/>
              <a:ext cx="683624" cy="683624"/>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0" name="Right Triangle 109">
              <a:extLst>
                <a:ext uri="{FF2B5EF4-FFF2-40B4-BE49-F238E27FC236}">
                  <a16:creationId xmlns:a16="http://schemas.microsoft.com/office/drawing/2014/main" id="{E9A53A96-FD58-3D41-AA8C-08F266DDF976}"/>
                </a:ext>
              </a:extLst>
            </p:cNvPr>
            <p:cNvSpPr/>
            <p:nvPr userDrawn="1"/>
          </p:nvSpPr>
          <p:spPr>
            <a:xfrm rot="10800000">
              <a:off x="8754980" y="1908682"/>
              <a:ext cx="1462018" cy="1462018"/>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1" name="Right Triangle 110">
              <a:extLst>
                <a:ext uri="{FF2B5EF4-FFF2-40B4-BE49-F238E27FC236}">
                  <a16:creationId xmlns:a16="http://schemas.microsoft.com/office/drawing/2014/main" id="{2ACD90CD-624C-144A-BF52-C187EB2E4B95}"/>
                </a:ext>
              </a:extLst>
            </p:cNvPr>
            <p:cNvSpPr/>
            <p:nvPr userDrawn="1"/>
          </p:nvSpPr>
          <p:spPr>
            <a:xfrm rot="10800000">
              <a:off x="10308258" y="3428998"/>
              <a:ext cx="1462018" cy="1462018"/>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2" name="Right Triangle 111">
              <a:extLst>
                <a:ext uri="{FF2B5EF4-FFF2-40B4-BE49-F238E27FC236}">
                  <a16:creationId xmlns:a16="http://schemas.microsoft.com/office/drawing/2014/main" id="{9213551D-4B5B-5149-9C99-A09BE2AFEB7D}"/>
                </a:ext>
              </a:extLst>
            </p:cNvPr>
            <p:cNvSpPr/>
            <p:nvPr userDrawn="1"/>
          </p:nvSpPr>
          <p:spPr>
            <a:xfrm rot="10800000">
              <a:off x="10308258" y="2670716"/>
              <a:ext cx="683624" cy="683624"/>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3" name="Right Triangle 112">
              <a:extLst>
                <a:ext uri="{FF2B5EF4-FFF2-40B4-BE49-F238E27FC236}">
                  <a16:creationId xmlns:a16="http://schemas.microsoft.com/office/drawing/2014/main" id="{DB47F9C2-6526-B244-97A0-055D847EA452}"/>
                </a:ext>
              </a:extLst>
            </p:cNvPr>
            <p:cNvSpPr/>
            <p:nvPr userDrawn="1"/>
          </p:nvSpPr>
          <p:spPr>
            <a:xfrm rot="10800000">
              <a:off x="10721313" y="1912433"/>
              <a:ext cx="683624" cy="68362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4" name="Right Triangle 113">
              <a:extLst>
                <a:ext uri="{FF2B5EF4-FFF2-40B4-BE49-F238E27FC236}">
                  <a16:creationId xmlns:a16="http://schemas.microsoft.com/office/drawing/2014/main" id="{7C73C3C7-1F26-6C47-95D1-CF61531E1EBF}"/>
                </a:ext>
              </a:extLst>
            </p:cNvPr>
            <p:cNvSpPr/>
            <p:nvPr userDrawn="1"/>
          </p:nvSpPr>
          <p:spPr>
            <a:xfrm rot="10800000">
              <a:off x="10308258" y="1912433"/>
              <a:ext cx="323132" cy="3231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5" name="Right Triangle 114">
              <a:extLst>
                <a:ext uri="{FF2B5EF4-FFF2-40B4-BE49-F238E27FC236}">
                  <a16:creationId xmlns:a16="http://schemas.microsoft.com/office/drawing/2014/main" id="{EB209247-B828-194F-ACF7-2A6B09BD51DA}"/>
                </a:ext>
              </a:extLst>
            </p:cNvPr>
            <p:cNvSpPr/>
            <p:nvPr userDrawn="1"/>
          </p:nvSpPr>
          <p:spPr>
            <a:xfrm rot="10800000">
              <a:off x="10308258" y="2310254"/>
              <a:ext cx="323132" cy="32313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nvGrpSpPr>
            <p:cNvPr id="116" name="Group 115">
              <a:extLst>
                <a:ext uri="{FF2B5EF4-FFF2-40B4-BE49-F238E27FC236}">
                  <a16:creationId xmlns:a16="http://schemas.microsoft.com/office/drawing/2014/main" id="{EA8CBDDE-7DE2-A949-86A5-941ADE968E67}"/>
                </a:ext>
              </a:extLst>
            </p:cNvPr>
            <p:cNvGrpSpPr/>
            <p:nvPr userDrawn="1"/>
          </p:nvGrpSpPr>
          <p:grpSpPr>
            <a:xfrm>
              <a:off x="11083142" y="1515979"/>
              <a:ext cx="321795" cy="321795"/>
              <a:chOff x="536839" y="3342993"/>
              <a:chExt cx="435102" cy="435102"/>
            </a:xfrm>
          </p:grpSpPr>
          <p:sp>
            <p:nvSpPr>
              <p:cNvPr id="148" name="Right Triangle 147">
                <a:extLst>
                  <a:ext uri="{FF2B5EF4-FFF2-40B4-BE49-F238E27FC236}">
                    <a16:creationId xmlns:a16="http://schemas.microsoft.com/office/drawing/2014/main" id="{E0D44C54-8A14-4642-AE42-A92B73798D07}"/>
                  </a:ext>
                </a:extLst>
              </p:cNvPr>
              <p:cNvSpPr/>
              <p:nvPr/>
            </p:nvSpPr>
            <p:spPr>
              <a:xfrm rot="10800000">
                <a:off x="536839" y="3342993"/>
                <a:ext cx="435102" cy="43510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49" name="Right Triangle 148">
                <a:extLst>
                  <a:ext uri="{FF2B5EF4-FFF2-40B4-BE49-F238E27FC236}">
                    <a16:creationId xmlns:a16="http://schemas.microsoft.com/office/drawing/2014/main" id="{BFA1CF99-AC9E-9B4E-99BD-5DDD7761289B}"/>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grpSp>
          <p:nvGrpSpPr>
            <p:cNvPr id="117" name="Group 116">
              <a:extLst>
                <a:ext uri="{FF2B5EF4-FFF2-40B4-BE49-F238E27FC236}">
                  <a16:creationId xmlns:a16="http://schemas.microsoft.com/office/drawing/2014/main" id="{6C253D24-C7D1-364A-9F9B-0F2BAA85B96B}"/>
                </a:ext>
              </a:extLst>
            </p:cNvPr>
            <p:cNvGrpSpPr/>
            <p:nvPr userDrawn="1"/>
          </p:nvGrpSpPr>
          <p:grpSpPr>
            <a:xfrm>
              <a:off x="10699263" y="1515979"/>
              <a:ext cx="321795" cy="321795"/>
              <a:chOff x="536839" y="3342993"/>
              <a:chExt cx="435102" cy="435102"/>
            </a:xfrm>
          </p:grpSpPr>
          <p:sp>
            <p:nvSpPr>
              <p:cNvPr id="146" name="Right Triangle 145">
                <a:extLst>
                  <a:ext uri="{FF2B5EF4-FFF2-40B4-BE49-F238E27FC236}">
                    <a16:creationId xmlns:a16="http://schemas.microsoft.com/office/drawing/2014/main" id="{CADC3FE4-7A68-F246-AC8E-C690C13A7B4C}"/>
                  </a:ext>
                </a:extLst>
              </p:cNvPr>
              <p:cNvSpPr/>
              <p:nvPr/>
            </p:nvSpPr>
            <p:spPr>
              <a:xfrm rot="10800000">
                <a:off x="536839" y="3342993"/>
                <a:ext cx="435102" cy="43510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47" name="Right Triangle 146">
                <a:extLst>
                  <a:ext uri="{FF2B5EF4-FFF2-40B4-BE49-F238E27FC236}">
                    <a16:creationId xmlns:a16="http://schemas.microsoft.com/office/drawing/2014/main" id="{6C7C42D9-65AC-BA43-8107-83E4B1D4CEC0}"/>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grpSp>
          <p:nvGrpSpPr>
            <p:cNvPr id="118" name="Group 117">
              <a:extLst>
                <a:ext uri="{FF2B5EF4-FFF2-40B4-BE49-F238E27FC236}">
                  <a16:creationId xmlns:a16="http://schemas.microsoft.com/office/drawing/2014/main" id="{FF385280-E1F6-6B48-B131-D2862C4868D3}"/>
                </a:ext>
              </a:extLst>
            </p:cNvPr>
            <p:cNvGrpSpPr/>
            <p:nvPr userDrawn="1"/>
          </p:nvGrpSpPr>
          <p:grpSpPr>
            <a:xfrm>
              <a:off x="11083142" y="1136716"/>
              <a:ext cx="321795" cy="321795"/>
              <a:chOff x="536839" y="3342993"/>
              <a:chExt cx="435102" cy="435102"/>
            </a:xfrm>
          </p:grpSpPr>
          <p:sp>
            <p:nvSpPr>
              <p:cNvPr id="144" name="Right Triangle 143">
                <a:extLst>
                  <a:ext uri="{FF2B5EF4-FFF2-40B4-BE49-F238E27FC236}">
                    <a16:creationId xmlns:a16="http://schemas.microsoft.com/office/drawing/2014/main" id="{23EE8D00-F2A2-D248-A8C6-5826ACA61994}"/>
                  </a:ext>
                </a:extLst>
              </p:cNvPr>
              <p:cNvSpPr/>
              <p:nvPr/>
            </p:nvSpPr>
            <p:spPr>
              <a:xfrm rot="10800000">
                <a:off x="536839" y="3342993"/>
                <a:ext cx="435102" cy="435102"/>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45" name="Right Triangle 144">
                <a:extLst>
                  <a:ext uri="{FF2B5EF4-FFF2-40B4-BE49-F238E27FC236}">
                    <a16:creationId xmlns:a16="http://schemas.microsoft.com/office/drawing/2014/main" id="{547E2ABC-A6C6-984B-B7B9-7F7F87191FFD}"/>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grpSp>
          <p:nvGrpSpPr>
            <p:cNvPr id="119" name="Group 118">
              <a:extLst>
                <a:ext uri="{FF2B5EF4-FFF2-40B4-BE49-F238E27FC236}">
                  <a16:creationId xmlns:a16="http://schemas.microsoft.com/office/drawing/2014/main" id="{986F326C-F0F3-214D-B270-6CE01113F58C}"/>
                </a:ext>
              </a:extLst>
            </p:cNvPr>
            <p:cNvGrpSpPr/>
            <p:nvPr userDrawn="1"/>
          </p:nvGrpSpPr>
          <p:grpSpPr>
            <a:xfrm>
              <a:off x="10314002" y="750574"/>
              <a:ext cx="707937" cy="707937"/>
              <a:chOff x="536839" y="3342993"/>
              <a:chExt cx="435102" cy="435102"/>
            </a:xfrm>
          </p:grpSpPr>
          <p:sp>
            <p:nvSpPr>
              <p:cNvPr id="142" name="Right Triangle 141">
                <a:extLst>
                  <a:ext uri="{FF2B5EF4-FFF2-40B4-BE49-F238E27FC236}">
                    <a16:creationId xmlns:a16="http://schemas.microsoft.com/office/drawing/2014/main" id="{75146DD7-8185-EC4E-B8B3-A0F8F03BD9CD}"/>
                  </a:ext>
                </a:extLst>
              </p:cNvPr>
              <p:cNvSpPr/>
              <p:nvPr/>
            </p:nvSpPr>
            <p:spPr>
              <a:xfrm rot="10800000">
                <a:off x="536839" y="3342993"/>
                <a:ext cx="435102" cy="4351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43" name="Right Triangle 142">
                <a:extLst>
                  <a:ext uri="{FF2B5EF4-FFF2-40B4-BE49-F238E27FC236}">
                    <a16:creationId xmlns:a16="http://schemas.microsoft.com/office/drawing/2014/main" id="{3C0CB77E-515E-0046-ABBB-FA21FF259837}"/>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grpSp>
          <p:nvGrpSpPr>
            <p:cNvPr id="120" name="Group 119">
              <a:extLst>
                <a:ext uri="{FF2B5EF4-FFF2-40B4-BE49-F238E27FC236}">
                  <a16:creationId xmlns:a16="http://schemas.microsoft.com/office/drawing/2014/main" id="{AD82ADCA-08D8-F648-BA07-068A53ACFE31}"/>
                </a:ext>
              </a:extLst>
            </p:cNvPr>
            <p:cNvGrpSpPr/>
            <p:nvPr userDrawn="1"/>
          </p:nvGrpSpPr>
          <p:grpSpPr>
            <a:xfrm>
              <a:off x="10699263" y="369839"/>
              <a:ext cx="321795" cy="321795"/>
              <a:chOff x="536839" y="3342993"/>
              <a:chExt cx="435102" cy="435102"/>
            </a:xfrm>
          </p:grpSpPr>
          <p:sp>
            <p:nvSpPr>
              <p:cNvPr id="140" name="Right Triangle 139">
                <a:extLst>
                  <a:ext uri="{FF2B5EF4-FFF2-40B4-BE49-F238E27FC236}">
                    <a16:creationId xmlns:a16="http://schemas.microsoft.com/office/drawing/2014/main" id="{FEC2C524-ED84-2A40-BEB8-F4F1DE1970FE}"/>
                  </a:ext>
                </a:extLst>
              </p:cNvPr>
              <p:cNvSpPr/>
              <p:nvPr/>
            </p:nvSpPr>
            <p:spPr>
              <a:xfrm rot="10800000">
                <a:off x="536839" y="3342993"/>
                <a:ext cx="435102" cy="435102"/>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41" name="Right Triangle 140">
                <a:extLst>
                  <a:ext uri="{FF2B5EF4-FFF2-40B4-BE49-F238E27FC236}">
                    <a16:creationId xmlns:a16="http://schemas.microsoft.com/office/drawing/2014/main" id="{B23DA0E6-2F2F-DA4F-875B-540FE73B08E9}"/>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grpSp>
          <p:nvGrpSpPr>
            <p:cNvPr id="121" name="Group 120">
              <a:extLst>
                <a:ext uri="{FF2B5EF4-FFF2-40B4-BE49-F238E27FC236}">
                  <a16:creationId xmlns:a16="http://schemas.microsoft.com/office/drawing/2014/main" id="{18ABB880-B869-6D48-9757-ADE0F696864B}"/>
                </a:ext>
              </a:extLst>
            </p:cNvPr>
            <p:cNvGrpSpPr/>
            <p:nvPr userDrawn="1"/>
          </p:nvGrpSpPr>
          <p:grpSpPr>
            <a:xfrm>
              <a:off x="10308258" y="371310"/>
              <a:ext cx="321795" cy="321795"/>
              <a:chOff x="536839" y="3342993"/>
              <a:chExt cx="435102" cy="435102"/>
            </a:xfrm>
          </p:grpSpPr>
          <p:sp>
            <p:nvSpPr>
              <p:cNvPr id="138" name="Right Triangle 137">
                <a:extLst>
                  <a:ext uri="{FF2B5EF4-FFF2-40B4-BE49-F238E27FC236}">
                    <a16:creationId xmlns:a16="http://schemas.microsoft.com/office/drawing/2014/main" id="{C7C862A2-76F9-4148-80AC-A6BFF42EC8A6}"/>
                  </a:ext>
                </a:extLst>
              </p:cNvPr>
              <p:cNvSpPr/>
              <p:nvPr/>
            </p:nvSpPr>
            <p:spPr>
              <a:xfrm rot="10800000">
                <a:off x="536839" y="3342993"/>
                <a:ext cx="435102" cy="43510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39" name="Right Triangle 138">
                <a:extLst>
                  <a:ext uri="{FF2B5EF4-FFF2-40B4-BE49-F238E27FC236}">
                    <a16:creationId xmlns:a16="http://schemas.microsoft.com/office/drawing/2014/main" id="{0DBD2189-9D3E-7842-AE3E-4F77BE61A38A}"/>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grpSp>
          <p:nvGrpSpPr>
            <p:cNvPr id="122" name="Group 121">
              <a:extLst>
                <a:ext uri="{FF2B5EF4-FFF2-40B4-BE49-F238E27FC236}">
                  <a16:creationId xmlns:a16="http://schemas.microsoft.com/office/drawing/2014/main" id="{D81036EB-EB7E-A84C-9854-18CDF0076C10}"/>
                </a:ext>
              </a:extLst>
            </p:cNvPr>
            <p:cNvGrpSpPr/>
            <p:nvPr userDrawn="1"/>
          </p:nvGrpSpPr>
          <p:grpSpPr>
            <a:xfrm>
              <a:off x="10308258" y="-10558"/>
              <a:ext cx="321795" cy="321795"/>
              <a:chOff x="536839" y="3342993"/>
              <a:chExt cx="435102" cy="435102"/>
            </a:xfrm>
          </p:grpSpPr>
          <p:sp>
            <p:nvSpPr>
              <p:cNvPr id="136" name="Right Triangle 135">
                <a:extLst>
                  <a:ext uri="{FF2B5EF4-FFF2-40B4-BE49-F238E27FC236}">
                    <a16:creationId xmlns:a16="http://schemas.microsoft.com/office/drawing/2014/main" id="{DE1A3599-D469-BF4C-BBE6-D629A8E67B91}"/>
                  </a:ext>
                </a:extLst>
              </p:cNvPr>
              <p:cNvSpPr/>
              <p:nvPr/>
            </p:nvSpPr>
            <p:spPr>
              <a:xfrm rot="10800000">
                <a:off x="536839" y="3342993"/>
                <a:ext cx="435102" cy="4351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37" name="Right Triangle 136">
                <a:extLst>
                  <a:ext uri="{FF2B5EF4-FFF2-40B4-BE49-F238E27FC236}">
                    <a16:creationId xmlns:a16="http://schemas.microsoft.com/office/drawing/2014/main" id="{29F8D06B-CF4F-594F-8683-8F491B0B6C8D}"/>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grpSp>
          <p:nvGrpSpPr>
            <p:cNvPr id="123" name="Group 122">
              <a:extLst>
                <a:ext uri="{FF2B5EF4-FFF2-40B4-BE49-F238E27FC236}">
                  <a16:creationId xmlns:a16="http://schemas.microsoft.com/office/drawing/2014/main" id="{D0B9A711-B374-694A-8638-23BB746876D5}"/>
                </a:ext>
              </a:extLst>
            </p:cNvPr>
            <p:cNvGrpSpPr/>
            <p:nvPr userDrawn="1"/>
          </p:nvGrpSpPr>
          <p:grpSpPr>
            <a:xfrm>
              <a:off x="11091149" y="343585"/>
              <a:ext cx="707937" cy="707937"/>
              <a:chOff x="536839" y="3342993"/>
              <a:chExt cx="435102" cy="435102"/>
            </a:xfrm>
          </p:grpSpPr>
          <p:sp>
            <p:nvSpPr>
              <p:cNvPr id="134" name="Right Triangle 133">
                <a:extLst>
                  <a:ext uri="{FF2B5EF4-FFF2-40B4-BE49-F238E27FC236}">
                    <a16:creationId xmlns:a16="http://schemas.microsoft.com/office/drawing/2014/main" id="{662D0B84-91C6-8B49-9FCF-DA8478DAF802}"/>
                  </a:ext>
                </a:extLst>
              </p:cNvPr>
              <p:cNvSpPr/>
              <p:nvPr/>
            </p:nvSpPr>
            <p:spPr>
              <a:xfrm rot="10800000">
                <a:off x="536839" y="3342993"/>
                <a:ext cx="435102" cy="43510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35" name="Right Triangle 134">
                <a:extLst>
                  <a:ext uri="{FF2B5EF4-FFF2-40B4-BE49-F238E27FC236}">
                    <a16:creationId xmlns:a16="http://schemas.microsoft.com/office/drawing/2014/main" id="{AFD5A2C6-A222-DF40-B91C-5600FE81AEF5}"/>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grpSp>
          <p:nvGrpSpPr>
            <p:cNvPr id="124" name="Group 123">
              <a:extLst>
                <a:ext uri="{FF2B5EF4-FFF2-40B4-BE49-F238E27FC236}">
                  <a16:creationId xmlns:a16="http://schemas.microsoft.com/office/drawing/2014/main" id="{DACEE711-3987-0A4B-A1B2-D6F895C397A6}"/>
                </a:ext>
              </a:extLst>
            </p:cNvPr>
            <p:cNvGrpSpPr/>
            <p:nvPr userDrawn="1"/>
          </p:nvGrpSpPr>
          <p:grpSpPr>
            <a:xfrm>
              <a:off x="11875781" y="727880"/>
              <a:ext cx="321795" cy="321795"/>
              <a:chOff x="536839" y="3342993"/>
              <a:chExt cx="435102" cy="435102"/>
            </a:xfrm>
          </p:grpSpPr>
          <p:sp>
            <p:nvSpPr>
              <p:cNvPr id="132" name="Right Triangle 131">
                <a:extLst>
                  <a:ext uri="{FF2B5EF4-FFF2-40B4-BE49-F238E27FC236}">
                    <a16:creationId xmlns:a16="http://schemas.microsoft.com/office/drawing/2014/main" id="{D0DC9ED2-70A4-774A-B452-063515CFD020}"/>
                  </a:ext>
                </a:extLst>
              </p:cNvPr>
              <p:cNvSpPr/>
              <p:nvPr/>
            </p:nvSpPr>
            <p:spPr>
              <a:xfrm rot="10800000">
                <a:off x="536839" y="3342993"/>
                <a:ext cx="435102" cy="43510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33" name="Right Triangle 132">
                <a:extLst>
                  <a:ext uri="{FF2B5EF4-FFF2-40B4-BE49-F238E27FC236}">
                    <a16:creationId xmlns:a16="http://schemas.microsoft.com/office/drawing/2014/main" id="{B92AF521-3C0F-2C45-A48C-3FCF0A731474}"/>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grpSp>
          <p:nvGrpSpPr>
            <p:cNvPr id="125" name="Group 124">
              <a:extLst>
                <a:ext uri="{FF2B5EF4-FFF2-40B4-BE49-F238E27FC236}">
                  <a16:creationId xmlns:a16="http://schemas.microsoft.com/office/drawing/2014/main" id="{9A007BBA-C0FD-B140-AD40-B80CE59F7BB8}"/>
                </a:ext>
              </a:extLst>
            </p:cNvPr>
            <p:cNvGrpSpPr/>
            <p:nvPr userDrawn="1"/>
          </p:nvGrpSpPr>
          <p:grpSpPr>
            <a:xfrm>
              <a:off x="11489639" y="1129837"/>
              <a:ext cx="707937" cy="707937"/>
              <a:chOff x="536839" y="3342993"/>
              <a:chExt cx="435102" cy="435102"/>
            </a:xfrm>
          </p:grpSpPr>
          <p:sp>
            <p:nvSpPr>
              <p:cNvPr id="130" name="Right Triangle 129">
                <a:extLst>
                  <a:ext uri="{FF2B5EF4-FFF2-40B4-BE49-F238E27FC236}">
                    <a16:creationId xmlns:a16="http://schemas.microsoft.com/office/drawing/2014/main" id="{E85BD9B7-94E6-924E-9CCF-D268389C9DC2}"/>
                  </a:ext>
                </a:extLst>
              </p:cNvPr>
              <p:cNvSpPr/>
              <p:nvPr/>
            </p:nvSpPr>
            <p:spPr>
              <a:xfrm rot="10800000">
                <a:off x="536839" y="3342993"/>
                <a:ext cx="435102" cy="4351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31" name="Right Triangle 130">
                <a:extLst>
                  <a:ext uri="{FF2B5EF4-FFF2-40B4-BE49-F238E27FC236}">
                    <a16:creationId xmlns:a16="http://schemas.microsoft.com/office/drawing/2014/main" id="{E5CEB109-E872-C943-BCD5-D86825B3EC5B}"/>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grpSp>
          <p:nvGrpSpPr>
            <p:cNvPr id="126" name="Group 125">
              <a:extLst>
                <a:ext uri="{FF2B5EF4-FFF2-40B4-BE49-F238E27FC236}">
                  <a16:creationId xmlns:a16="http://schemas.microsoft.com/office/drawing/2014/main" id="{5C50CD4B-BAD8-6846-B8A2-017E32326491}"/>
                </a:ext>
              </a:extLst>
            </p:cNvPr>
            <p:cNvGrpSpPr/>
            <p:nvPr userDrawn="1"/>
          </p:nvGrpSpPr>
          <p:grpSpPr>
            <a:xfrm>
              <a:off x="11489639" y="1905746"/>
              <a:ext cx="321795" cy="321795"/>
              <a:chOff x="536839" y="3342993"/>
              <a:chExt cx="435102" cy="435102"/>
            </a:xfrm>
          </p:grpSpPr>
          <p:sp>
            <p:nvSpPr>
              <p:cNvPr id="128" name="Right Triangle 127">
                <a:extLst>
                  <a:ext uri="{FF2B5EF4-FFF2-40B4-BE49-F238E27FC236}">
                    <a16:creationId xmlns:a16="http://schemas.microsoft.com/office/drawing/2014/main" id="{4E1A41CA-14FF-C542-B88B-1D5ABD66D466}"/>
                  </a:ext>
                </a:extLst>
              </p:cNvPr>
              <p:cNvSpPr/>
              <p:nvPr/>
            </p:nvSpPr>
            <p:spPr>
              <a:xfrm rot="10800000">
                <a:off x="536839" y="3342993"/>
                <a:ext cx="435102" cy="4351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29" name="Right Triangle 128">
                <a:extLst>
                  <a:ext uri="{FF2B5EF4-FFF2-40B4-BE49-F238E27FC236}">
                    <a16:creationId xmlns:a16="http://schemas.microsoft.com/office/drawing/2014/main" id="{8ECC8A7B-0222-D440-A4C4-F7D906C74AC1}"/>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27" name="Right Triangle 126">
              <a:extLst>
                <a:ext uri="{FF2B5EF4-FFF2-40B4-BE49-F238E27FC236}">
                  <a16:creationId xmlns:a16="http://schemas.microsoft.com/office/drawing/2014/main" id="{6A8181A0-9B84-4246-8834-F7A71F36FB47}"/>
                </a:ext>
              </a:extLst>
            </p:cNvPr>
            <p:cNvSpPr/>
            <p:nvPr userDrawn="1"/>
          </p:nvSpPr>
          <p:spPr>
            <a:xfrm rot="10800000">
              <a:off x="11083142" y="2666703"/>
              <a:ext cx="323132" cy="32313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pic>
        <p:nvPicPr>
          <p:cNvPr id="51" name="Picture 50" descr="A picture containing text, clipart&#10;&#10;Description automatically generated">
            <a:extLst>
              <a:ext uri="{FF2B5EF4-FFF2-40B4-BE49-F238E27FC236}">
                <a16:creationId xmlns:a16="http://schemas.microsoft.com/office/drawing/2014/main" id="{2DD97CE8-43AA-3043-ADBB-6152F758826A}"/>
              </a:ext>
            </a:extLst>
          </p:cNvPr>
          <p:cNvPicPr>
            <a:picLocks noChangeAspect="1"/>
          </p:cNvPicPr>
          <p:nvPr userDrawn="1"/>
        </p:nvPicPr>
        <p:blipFill>
          <a:blip r:embed="rId2"/>
          <a:stretch>
            <a:fillRect/>
          </a:stretch>
        </p:blipFill>
        <p:spPr>
          <a:xfrm>
            <a:off x="8092142" y="7079686"/>
            <a:ext cx="1538958" cy="332275"/>
          </a:xfrm>
          <a:prstGeom prst="rect">
            <a:avLst/>
          </a:prstGeom>
        </p:spPr>
      </p:pic>
    </p:spTree>
    <p:extLst>
      <p:ext uri="{BB962C8B-B14F-4D97-AF65-F5344CB8AC3E}">
        <p14:creationId xmlns:p14="http://schemas.microsoft.com/office/powerpoint/2010/main" val="101423558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58" name="Slide Number Placeholder 5">
            <a:extLst>
              <a:ext uri="{FF2B5EF4-FFF2-40B4-BE49-F238E27FC236}">
                <a16:creationId xmlns:a16="http://schemas.microsoft.com/office/drawing/2014/main" id="{D3644B78-8606-BF47-808C-E83DEEFEEEF1}"/>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59" name="Footer Placeholder 3">
            <a:extLst>
              <a:ext uri="{FF2B5EF4-FFF2-40B4-BE49-F238E27FC236}">
                <a16:creationId xmlns:a16="http://schemas.microsoft.com/office/drawing/2014/main" id="{57777933-258E-CF47-8E6E-36CB3E9226D5}"/>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pic>
        <p:nvPicPr>
          <p:cNvPr id="60" name="image1.png" descr="image1.png">
            <a:extLst>
              <a:ext uri="{FF2B5EF4-FFF2-40B4-BE49-F238E27FC236}">
                <a16:creationId xmlns:a16="http://schemas.microsoft.com/office/drawing/2014/main" id="{A7F98F0A-96DF-A147-AA22-E0262EC4FD55}"/>
              </a:ext>
            </a:extLst>
          </p:cNvPr>
          <p:cNvPicPr>
            <a:picLocks noChangeAspect="1"/>
          </p:cNvPicPr>
          <p:nvPr userDrawn="1"/>
        </p:nvPicPr>
        <p:blipFill>
          <a:blip r:embed="rId2"/>
          <a:stretch>
            <a:fillRect/>
          </a:stretch>
        </p:blipFill>
        <p:spPr>
          <a:xfrm>
            <a:off x="8446225" y="7013588"/>
            <a:ext cx="1232342" cy="366198"/>
          </a:xfrm>
          <a:prstGeom prst="rect">
            <a:avLst/>
          </a:prstGeom>
          <a:ln w="12700">
            <a:miter lim="400000"/>
          </a:ln>
        </p:spPr>
      </p:pic>
      <p:sp>
        <p:nvSpPr>
          <p:cNvPr id="61" name="Title 6">
            <a:extLst>
              <a:ext uri="{FF2B5EF4-FFF2-40B4-BE49-F238E27FC236}">
                <a16:creationId xmlns:a16="http://schemas.microsoft.com/office/drawing/2014/main" id="{CDBC238C-8DF0-0A45-8F9E-23E42E9067D9}"/>
              </a:ext>
            </a:extLst>
          </p:cNvPr>
          <p:cNvSpPr>
            <a:spLocks noGrp="1"/>
          </p:cNvSpPr>
          <p:nvPr>
            <p:ph type="title"/>
          </p:nvPr>
        </p:nvSpPr>
        <p:spPr>
          <a:xfrm>
            <a:off x="377193" y="518160"/>
            <a:ext cx="9301379" cy="1397953"/>
          </a:xfrm>
          <a:prstGeom prst="rect">
            <a:avLst/>
          </a:prstGeom>
        </p:spPr>
        <p:txBody>
          <a:bodyPr lIns="0" tIns="0" rIns="0" bIns="0">
            <a:noAutofit/>
          </a:bodyPr>
          <a:lstStyle/>
          <a:p>
            <a:r>
              <a:rPr lang="en-US"/>
              <a:t>Click to edit Master title style</a:t>
            </a:r>
          </a:p>
        </p:txBody>
      </p:sp>
      <p:sp>
        <p:nvSpPr>
          <p:cNvPr id="13" name="Content Placeholder 2">
            <a:extLst>
              <a:ext uri="{FF2B5EF4-FFF2-40B4-BE49-F238E27FC236}">
                <a16:creationId xmlns:a16="http://schemas.microsoft.com/office/drawing/2014/main" id="{051925AF-AFA3-1B4E-B193-38D48F35F1A9}"/>
              </a:ext>
            </a:extLst>
          </p:cNvPr>
          <p:cNvSpPr>
            <a:spLocks noGrp="1"/>
          </p:cNvSpPr>
          <p:nvPr>
            <p:ph sz="half" idx="1"/>
          </p:nvPr>
        </p:nvSpPr>
        <p:spPr>
          <a:xfrm>
            <a:off x="377191" y="2172851"/>
            <a:ext cx="9301379" cy="3407364"/>
          </a:xfrm>
          <a:prstGeom prst="rect">
            <a:avLst/>
          </a:prstGeom>
        </p:spPr>
        <p:txBody>
          <a:bodyPr lIns="0" r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picture containing text, clipart&#10;&#10;Description automatically generated">
            <a:extLst>
              <a:ext uri="{FF2B5EF4-FFF2-40B4-BE49-F238E27FC236}">
                <a16:creationId xmlns:a16="http://schemas.microsoft.com/office/drawing/2014/main" id="{6748402B-EF73-6840-9057-58CB656DAE5F}"/>
              </a:ext>
            </a:extLst>
          </p:cNvPr>
          <p:cNvPicPr>
            <a:picLocks noChangeAspect="1"/>
          </p:cNvPicPr>
          <p:nvPr userDrawn="1"/>
        </p:nvPicPr>
        <p:blipFill>
          <a:blip r:embed="rId3"/>
          <a:stretch>
            <a:fillRect/>
          </a:stretch>
        </p:blipFill>
        <p:spPr>
          <a:xfrm>
            <a:off x="8092142" y="7079686"/>
            <a:ext cx="1538958" cy="332275"/>
          </a:xfrm>
          <a:prstGeom prst="rect">
            <a:avLst/>
          </a:prstGeom>
        </p:spPr>
      </p:pic>
      <p:grpSp>
        <p:nvGrpSpPr>
          <p:cNvPr id="14" name="Group 13">
            <a:extLst>
              <a:ext uri="{FF2B5EF4-FFF2-40B4-BE49-F238E27FC236}">
                <a16:creationId xmlns:a16="http://schemas.microsoft.com/office/drawing/2014/main" id="{DCBB9E7B-B5DD-024F-9EA9-FAA057E788D7}"/>
              </a:ext>
            </a:extLst>
          </p:cNvPr>
          <p:cNvGrpSpPr/>
          <p:nvPr userDrawn="1"/>
        </p:nvGrpSpPr>
        <p:grpSpPr>
          <a:xfrm>
            <a:off x="233208" y="6288357"/>
            <a:ext cx="798217" cy="743142"/>
            <a:chOff x="10897521" y="210080"/>
            <a:chExt cx="893618" cy="831961"/>
          </a:xfrm>
        </p:grpSpPr>
        <p:sp>
          <p:nvSpPr>
            <p:cNvPr id="15" name="Right Triangle 14">
              <a:extLst>
                <a:ext uri="{FF2B5EF4-FFF2-40B4-BE49-F238E27FC236}">
                  <a16:creationId xmlns:a16="http://schemas.microsoft.com/office/drawing/2014/main" id="{34AA8551-229D-B04E-991D-1373858D200F}"/>
                </a:ext>
              </a:extLst>
            </p:cNvPr>
            <p:cNvSpPr/>
            <p:nvPr/>
          </p:nvSpPr>
          <p:spPr>
            <a:xfrm rot="10800000">
              <a:off x="11156128" y="407030"/>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9F2EF10E-EC50-F14B-94BF-D7F790E986E8}"/>
                </a:ext>
              </a:extLst>
            </p:cNvPr>
            <p:cNvSpPr>
              <a:spLocks noChangeAspect="1"/>
            </p:cNvSpPr>
            <p:nvPr userDrawn="1"/>
          </p:nvSpPr>
          <p:spPr>
            <a:xfrm rot="10800000">
              <a:off x="11100809" y="723362"/>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26EBF532-F9A7-CD4C-8125-B03E49DF7F8B}"/>
                </a:ext>
              </a:extLst>
            </p:cNvPr>
            <p:cNvSpPr>
              <a:spLocks noChangeAspect="1"/>
            </p:cNvSpPr>
            <p:nvPr userDrawn="1"/>
          </p:nvSpPr>
          <p:spPr>
            <a:xfrm rot="10800000">
              <a:off x="11632386" y="210080"/>
              <a:ext cx="158753" cy="158753"/>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a:extLst>
                <a:ext uri="{FF2B5EF4-FFF2-40B4-BE49-F238E27FC236}">
                  <a16:creationId xmlns:a16="http://schemas.microsoft.com/office/drawing/2014/main" id="{74C8DFEB-BFB7-F14D-B827-FF12E3AB7FBE}"/>
                </a:ext>
              </a:extLst>
            </p:cNvPr>
            <p:cNvSpPr>
              <a:spLocks noChangeAspect="1"/>
            </p:cNvSpPr>
            <p:nvPr userDrawn="1"/>
          </p:nvSpPr>
          <p:spPr>
            <a:xfrm rot="10800000">
              <a:off x="10897521" y="519090"/>
              <a:ext cx="158753" cy="158753"/>
            </a:xfrm>
            <a:prstGeom prst="rtTriangl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6092408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1 Column +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4AAFD79-902E-5740-B8ED-3F319E848047}"/>
              </a:ext>
            </a:extLst>
          </p:cNvPr>
          <p:cNvSpPr>
            <a:spLocks noGrp="1"/>
          </p:cNvSpPr>
          <p:nvPr>
            <p:ph type="pic" sz="quarter" idx="10"/>
          </p:nvPr>
        </p:nvSpPr>
        <p:spPr>
          <a:xfrm>
            <a:off x="6726556" y="0"/>
            <a:ext cx="3331845" cy="7772400"/>
          </a:xfrm>
          <a:prstGeom prst="rect">
            <a:avLst/>
          </a:prstGeom>
          <a:solidFill>
            <a:schemeClr val="bg1">
              <a:lumMod val="95000"/>
            </a:schemeClr>
          </a:solidFill>
          <a:ln>
            <a:noFill/>
          </a:ln>
        </p:spPr>
        <p:txBody>
          <a:bodyPr anchor="ctr"/>
          <a:lstStyle>
            <a:lvl1pPr marL="0" indent="0" algn="ctr">
              <a:buNone/>
              <a:defRPr>
                <a:solidFill>
                  <a:schemeClr val="tx1"/>
                </a:solidFill>
              </a:defRPr>
            </a:lvl1pPr>
          </a:lstStyle>
          <a:p>
            <a:r>
              <a:rPr lang="en-US"/>
              <a:t>Click icon to add picture</a:t>
            </a:r>
            <a:endParaRPr lang="en-US" dirty="0"/>
          </a:p>
        </p:txBody>
      </p:sp>
      <p:sp>
        <p:nvSpPr>
          <p:cNvPr id="58" name="Slide Number Placeholder 5">
            <a:extLst>
              <a:ext uri="{FF2B5EF4-FFF2-40B4-BE49-F238E27FC236}">
                <a16:creationId xmlns:a16="http://schemas.microsoft.com/office/drawing/2014/main" id="{D3644B78-8606-BF47-808C-E83DEEFEEEF1}"/>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59" name="Footer Placeholder 3">
            <a:extLst>
              <a:ext uri="{FF2B5EF4-FFF2-40B4-BE49-F238E27FC236}">
                <a16:creationId xmlns:a16="http://schemas.microsoft.com/office/drawing/2014/main" id="{57777933-258E-CF47-8E6E-36CB3E9226D5}"/>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pic>
        <p:nvPicPr>
          <p:cNvPr id="60" name="image1.png" descr="image1.png">
            <a:extLst>
              <a:ext uri="{FF2B5EF4-FFF2-40B4-BE49-F238E27FC236}">
                <a16:creationId xmlns:a16="http://schemas.microsoft.com/office/drawing/2014/main" id="{A7F98F0A-96DF-A147-AA22-E0262EC4FD55}"/>
              </a:ext>
            </a:extLst>
          </p:cNvPr>
          <p:cNvPicPr>
            <a:picLocks noChangeAspect="1"/>
          </p:cNvPicPr>
          <p:nvPr userDrawn="1"/>
        </p:nvPicPr>
        <p:blipFill>
          <a:blip r:embed="rId2"/>
          <a:stretch>
            <a:fillRect/>
          </a:stretch>
        </p:blipFill>
        <p:spPr>
          <a:xfrm>
            <a:off x="8446225" y="7013588"/>
            <a:ext cx="1232342" cy="366198"/>
          </a:xfrm>
          <a:prstGeom prst="rect">
            <a:avLst/>
          </a:prstGeom>
          <a:ln w="12700">
            <a:miter lim="400000"/>
          </a:ln>
        </p:spPr>
      </p:pic>
      <p:sp>
        <p:nvSpPr>
          <p:cNvPr id="61" name="Title 6">
            <a:extLst>
              <a:ext uri="{FF2B5EF4-FFF2-40B4-BE49-F238E27FC236}">
                <a16:creationId xmlns:a16="http://schemas.microsoft.com/office/drawing/2014/main" id="{CDBC238C-8DF0-0A45-8F9E-23E42E9067D9}"/>
              </a:ext>
            </a:extLst>
          </p:cNvPr>
          <p:cNvSpPr>
            <a:spLocks noGrp="1"/>
          </p:cNvSpPr>
          <p:nvPr>
            <p:ph type="title"/>
          </p:nvPr>
        </p:nvSpPr>
        <p:spPr>
          <a:xfrm>
            <a:off x="377190" y="518160"/>
            <a:ext cx="6160770" cy="1397953"/>
          </a:xfrm>
          <a:prstGeom prst="rect">
            <a:avLst/>
          </a:prstGeom>
        </p:spPr>
        <p:txBody>
          <a:bodyPr lIns="0" tIns="0" rIns="0" bIns="0">
            <a:noAutofit/>
          </a:bodyPr>
          <a:lstStyle/>
          <a:p>
            <a:r>
              <a:rPr lang="en-US"/>
              <a:t>Click to edit Master title style</a:t>
            </a:r>
          </a:p>
        </p:txBody>
      </p:sp>
      <p:sp>
        <p:nvSpPr>
          <p:cNvPr id="13" name="Content Placeholder 2">
            <a:extLst>
              <a:ext uri="{FF2B5EF4-FFF2-40B4-BE49-F238E27FC236}">
                <a16:creationId xmlns:a16="http://schemas.microsoft.com/office/drawing/2014/main" id="{051925AF-AFA3-1B4E-B193-38D48F35F1A9}"/>
              </a:ext>
            </a:extLst>
          </p:cNvPr>
          <p:cNvSpPr>
            <a:spLocks noGrp="1"/>
          </p:cNvSpPr>
          <p:nvPr>
            <p:ph sz="half" idx="1"/>
          </p:nvPr>
        </p:nvSpPr>
        <p:spPr>
          <a:xfrm>
            <a:off x="377193" y="2172851"/>
            <a:ext cx="6160769" cy="3407364"/>
          </a:xfrm>
          <a:prstGeom prst="rect">
            <a:avLst/>
          </a:prstGeom>
        </p:spPr>
        <p:txBody>
          <a:bodyPr lIns="0" r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4" name="Group 13">
            <a:extLst>
              <a:ext uri="{FF2B5EF4-FFF2-40B4-BE49-F238E27FC236}">
                <a16:creationId xmlns:a16="http://schemas.microsoft.com/office/drawing/2014/main" id="{581BF0EE-7CD9-7E46-84AE-F70EEFA41397}"/>
              </a:ext>
            </a:extLst>
          </p:cNvPr>
          <p:cNvGrpSpPr/>
          <p:nvPr userDrawn="1"/>
        </p:nvGrpSpPr>
        <p:grpSpPr>
          <a:xfrm>
            <a:off x="233208" y="6288357"/>
            <a:ext cx="798217" cy="743142"/>
            <a:chOff x="10897521" y="210080"/>
            <a:chExt cx="893618" cy="831961"/>
          </a:xfrm>
        </p:grpSpPr>
        <p:sp>
          <p:nvSpPr>
            <p:cNvPr id="15" name="Right Triangle 14">
              <a:extLst>
                <a:ext uri="{FF2B5EF4-FFF2-40B4-BE49-F238E27FC236}">
                  <a16:creationId xmlns:a16="http://schemas.microsoft.com/office/drawing/2014/main" id="{239A2B84-3A94-794F-9E5A-B70600669991}"/>
                </a:ext>
              </a:extLst>
            </p:cNvPr>
            <p:cNvSpPr/>
            <p:nvPr/>
          </p:nvSpPr>
          <p:spPr>
            <a:xfrm rot="10800000">
              <a:off x="11156128" y="407030"/>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FD23F11A-2B8B-0F48-B1CD-20A02466760E}"/>
                </a:ext>
              </a:extLst>
            </p:cNvPr>
            <p:cNvSpPr>
              <a:spLocks noChangeAspect="1"/>
            </p:cNvSpPr>
            <p:nvPr userDrawn="1"/>
          </p:nvSpPr>
          <p:spPr>
            <a:xfrm rot="10800000">
              <a:off x="11100809" y="723362"/>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743A0F76-1725-8F48-9E7C-25523DE318D3}"/>
                </a:ext>
              </a:extLst>
            </p:cNvPr>
            <p:cNvSpPr>
              <a:spLocks noChangeAspect="1"/>
            </p:cNvSpPr>
            <p:nvPr userDrawn="1"/>
          </p:nvSpPr>
          <p:spPr>
            <a:xfrm rot="10800000">
              <a:off x="11632386" y="210080"/>
              <a:ext cx="158753" cy="158753"/>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a:extLst>
                <a:ext uri="{FF2B5EF4-FFF2-40B4-BE49-F238E27FC236}">
                  <a16:creationId xmlns:a16="http://schemas.microsoft.com/office/drawing/2014/main" id="{D892FF10-FC41-8146-9EE5-1D1F0BE228F3}"/>
                </a:ext>
              </a:extLst>
            </p:cNvPr>
            <p:cNvSpPr>
              <a:spLocks noChangeAspect="1"/>
            </p:cNvSpPr>
            <p:nvPr userDrawn="1"/>
          </p:nvSpPr>
          <p:spPr>
            <a:xfrm rot="10800000">
              <a:off x="10897521" y="519090"/>
              <a:ext cx="158753" cy="158753"/>
            </a:xfrm>
            <a:prstGeom prst="rtTriangl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3417917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2 Column + picture">
    <p:spTree>
      <p:nvGrpSpPr>
        <p:cNvPr id="1" name=""/>
        <p:cNvGrpSpPr/>
        <p:nvPr/>
      </p:nvGrpSpPr>
      <p:grpSpPr>
        <a:xfrm>
          <a:off x="0" y="0"/>
          <a:ext cx="0" cy="0"/>
          <a:chOff x="0" y="0"/>
          <a:chExt cx="0" cy="0"/>
        </a:xfrm>
      </p:grpSpPr>
      <p:sp>
        <p:nvSpPr>
          <p:cNvPr id="39" name="Picture Placeholder 2">
            <a:extLst>
              <a:ext uri="{FF2B5EF4-FFF2-40B4-BE49-F238E27FC236}">
                <a16:creationId xmlns:a16="http://schemas.microsoft.com/office/drawing/2014/main" id="{8276583E-AB86-FB4C-B57C-A48CF129F734}"/>
              </a:ext>
            </a:extLst>
          </p:cNvPr>
          <p:cNvSpPr>
            <a:spLocks noGrp="1"/>
          </p:cNvSpPr>
          <p:nvPr>
            <p:ph type="pic" sz="quarter" idx="10"/>
          </p:nvPr>
        </p:nvSpPr>
        <p:spPr>
          <a:xfrm>
            <a:off x="6726556" y="0"/>
            <a:ext cx="3331845" cy="7772400"/>
          </a:xfrm>
          <a:prstGeom prst="rect">
            <a:avLst/>
          </a:prstGeom>
          <a:solidFill>
            <a:schemeClr val="bg1">
              <a:lumMod val="95000"/>
            </a:schemeClr>
          </a:solidFill>
          <a:ln>
            <a:noFill/>
          </a:ln>
        </p:spPr>
        <p:txBody>
          <a:bodyPr anchor="ctr"/>
          <a:lstStyle>
            <a:lvl1pPr marL="0" indent="0" algn="ctr">
              <a:buNone/>
              <a:defRPr>
                <a:solidFill>
                  <a:schemeClr val="tx1"/>
                </a:solidFill>
              </a:defRPr>
            </a:lvl1pPr>
          </a:lstStyle>
          <a:p>
            <a:r>
              <a:rPr lang="en-US"/>
              <a:t>Click icon to add picture</a:t>
            </a:r>
            <a:endParaRPr lang="en-US" dirty="0"/>
          </a:p>
        </p:txBody>
      </p:sp>
      <p:pic>
        <p:nvPicPr>
          <p:cNvPr id="51" name="image1.png" descr="image1.png">
            <a:extLst>
              <a:ext uri="{FF2B5EF4-FFF2-40B4-BE49-F238E27FC236}">
                <a16:creationId xmlns:a16="http://schemas.microsoft.com/office/drawing/2014/main" id="{C50A6746-2330-1749-88F0-95CB58951AE6}"/>
              </a:ext>
            </a:extLst>
          </p:cNvPr>
          <p:cNvPicPr>
            <a:picLocks noChangeAspect="1"/>
          </p:cNvPicPr>
          <p:nvPr userDrawn="1"/>
        </p:nvPicPr>
        <p:blipFill>
          <a:blip r:embed="rId2"/>
          <a:stretch>
            <a:fillRect/>
          </a:stretch>
        </p:blipFill>
        <p:spPr>
          <a:xfrm>
            <a:off x="8417437" y="6955515"/>
            <a:ext cx="1232342" cy="366198"/>
          </a:xfrm>
          <a:prstGeom prst="rect">
            <a:avLst/>
          </a:prstGeom>
          <a:ln w="12700">
            <a:miter lim="400000"/>
          </a:ln>
        </p:spPr>
      </p:pic>
      <p:pic>
        <p:nvPicPr>
          <p:cNvPr id="59" name="image1.png" descr="image1.png">
            <a:extLst>
              <a:ext uri="{FF2B5EF4-FFF2-40B4-BE49-F238E27FC236}">
                <a16:creationId xmlns:a16="http://schemas.microsoft.com/office/drawing/2014/main" id="{98599580-BBCC-F340-8D62-42897B20DBA0}"/>
              </a:ext>
            </a:extLst>
          </p:cNvPr>
          <p:cNvPicPr>
            <a:picLocks noChangeAspect="1"/>
          </p:cNvPicPr>
          <p:nvPr userDrawn="1"/>
        </p:nvPicPr>
        <p:blipFill>
          <a:blip r:embed="rId2"/>
          <a:stretch>
            <a:fillRect/>
          </a:stretch>
        </p:blipFill>
        <p:spPr>
          <a:xfrm>
            <a:off x="8446225" y="7013588"/>
            <a:ext cx="1232342" cy="366198"/>
          </a:xfrm>
          <a:prstGeom prst="rect">
            <a:avLst/>
          </a:prstGeom>
          <a:ln w="12700">
            <a:miter lim="400000"/>
          </a:ln>
        </p:spPr>
      </p:pic>
      <p:sp>
        <p:nvSpPr>
          <p:cNvPr id="60" name="Title 6">
            <a:extLst>
              <a:ext uri="{FF2B5EF4-FFF2-40B4-BE49-F238E27FC236}">
                <a16:creationId xmlns:a16="http://schemas.microsoft.com/office/drawing/2014/main" id="{17C9C821-BAC0-FF4A-B028-70020D2791D6}"/>
              </a:ext>
            </a:extLst>
          </p:cNvPr>
          <p:cNvSpPr>
            <a:spLocks noGrp="1"/>
          </p:cNvSpPr>
          <p:nvPr>
            <p:ph type="title"/>
          </p:nvPr>
        </p:nvSpPr>
        <p:spPr>
          <a:xfrm>
            <a:off x="377190" y="518161"/>
            <a:ext cx="6160770" cy="1388959"/>
          </a:xfrm>
          <a:prstGeom prst="rect">
            <a:avLst/>
          </a:prstGeom>
        </p:spPr>
        <p:txBody>
          <a:bodyPr lIns="0" tIns="0" rIns="0" bIns="0">
            <a:noAutofit/>
          </a:bodyPr>
          <a:lstStyle/>
          <a:p>
            <a:r>
              <a:rPr lang="en-US"/>
              <a:t>Click to edit Master title style</a:t>
            </a:r>
            <a:endParaRPr lang="en-US" dirty="0"/>
          </a:p>
        </p:txBody>
      </p:sp>
      <p:sp>
        <p:nvSpPr>
          <p:cNvPr id="18" name="Slide Number Placeholder 5">
            <a:extLst>
              <a:ext uri="{FF2B5EF4-FFF2-40B4-BE49-F238E27FC236}">
                <a16:creationId xmlns:a16="http://schemas.microsoft.com/office/drawing/2014/main" id="{4DC4C807-B15A-BB4B-AF20-3032287BC781}"/>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19" name="Footer Placeholder 3">
            <a:extLst>
              <a:ext uri="{FF2B5EF4-FFF2-40B4-BE49-F238E27FC236}">
                <a16:creationId xmlns:a16="http://schemas.microsoft.com/office/drawing/2014/main" id="{50C2C472-8D1E-3640-B5F4-AC2C55F6A2C2}"/>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15" name="Content Placeholder 2">
            <a:extLst>
              <a:ext uri="{FF2B5EF4-FFF2-40B4-BE49-F238E27FC236}">
                <a16:creationId xmlns:a16="http://schemas.microsoft.com/office/drawing/2014/main" id="{2F7544E1-6C69-464F-A027-7B877C0C8D63}"/>
              </a:ext>
            </a:extLst>
          </p:cNvPr>
          <p:cNvSpPr>
            <a:spLocks noGrp="1"/>
          </p:cNvSpPr>
          <p:nvPr>
            <p:ph sz="half" idx="1"/>
          </p:nvPr>
        </p:nvSpPr>
        <p:spPr>
          <a:xfrm>
            <a:off x="377192" y="2172852"/>
            <a:ext cx="2954656" cy="3407356"/>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9875A14C-9C6C-B64F-BA35-4355A8F3955A}"/>
              </a:ext>
            </a:extLst>
          </p:cNvPr>
          <p:cNvSpPr>
            <a:spLocks noGrp="1"/>
          </p:cNvSpPr>
          <p:nvPr>
            <p:ph sz="half" idx="16"/>
          </p:nvPr>
        </p:nvSpPr>
        <p:spPr>
          <a:xfrm>
            <a:off x="3583307" y="2172852"/>
            <a:ext cx="2954656" cy="3407356"/>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 name="Group 16">
            <a:extLst>
              <a:ext uri="{FF2B5EF4-FFF2-40B4-BE49-F238E27FC236}">
                <a16:creationId xmlns:a16="http://schemas.microsoft.com/office/drawing/2014/main" id="{D259FE00-EA59-3148-835C-3218F41F56B7}"/>
              </a:ext>
            </a:extLst>
          </p:cNvPr>
          <p:cNvGrpSpPr/>
          <p:nvPr userDrawn="1"/>
        </p:nvGrpSpPr>
        <p:grpSpPr>
          <a:xfrm>
            <a:off x="377190" y="6285677"/>
            <a:ext cx="747823" cy="747020"/>
            <a:chOff x="10761036" y="677843"/>
            <a:chExt cx="694870" cy="694124"/>
          </a:xfrm>
        </p:grpSpPr>
        <p:sp>
          <p:nvSpPr>
            <p:cNvPr id="20" name="Right Triangle 19">
              <a:extLst>
                <a:ext uri="{FF2B5EF4-FFF2-40B4-BE49-F238E27FC236}">
                  <a16:creationId xmlns:a16="http://schemas.microsoft.com/office/drawing/2014/main" id="{D106D780-55E7-404B-8847-195BAAAFD21D}"/>
                </a:ext>
              </a:extLst>
            </p:cNvPr>
            <p:cNvSpPr>
              <a:spLocks noChangeAspect="1"/>
            </p:cNvSpPr>
            <p:nvPr userDrawn="1"/>
          </p:nvSpPr>
          <p:spPr>
            <a:xfrm rot="10800000">
              <a:off x="10761036"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970AB35D-D215-EF4A-8B19-9E03007DC617}"/>
                </a:ext>
              </a:extLst>
            </p:cNvPr>
            <p:cNvSpPr>
              <a:spLocks noChangeAspect="1"/>
            </p:cNvSpPr>
            <p:nvPr userDrawn="1"/>
          </p:nvSpPr>
          <p:spPr>
            <a:xfrm rot="10800000">
              <a:off x="11297153" y="677843"/>
              <a:ext cx="158753" cy="158753"/>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1D445925-2016-CD47-A98C-0508EC8FAA53}"/>
                </a:ext>
              </a:extLst>
            </p:cNvPr>
            <p:cNvSpPr>
              <a:spLocks noChangeAspect="1"/>
            </p:cNvSpPr>
            <p:nvPr userDrawn="1"/>
          </p:nvSpPr>
          <p:spPr>
            <a:xfrm rot="10800000">
              <a:off x="11138399" y="1054461"/>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1445E70-27C3-AE4D-A4FA-88B2742180BC}"/>
                </a:ext>
              </a:extLst>
            </p:cNvPr>
            <p:cNvSpPr>
              <a:spLocks noChangeAspect="1"/>
            </p:cNvSpPr>
            <p:nvPr userDrawn="1"/>
          </p:nvSpPr>
          <p:spPr>
            <a:xfrm rot="10800000">
              <a:off x="10919788" y="1054461"/>
              <a:ext cx="158753" cy="158753"/>
            </a:xfrm>
            <a:prstGeom prst="rtTriangl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945726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2 Column + icon">
    <p:spTree>
      <p:nvGrpSpPr>
        <p:cNvPr id="1" name=""/>
        <p:cNvGrpSpPr/>
        <p:nvPr/>
      </p:nvGrpSpPr>
      <p:grpSpPr>
        <a:xfrm>
          <a:off x="0" y="0"/>
          <a:ext cx="0" cy="0"/>
          <a:chOff x="0" y="0"/>
          <a:chExt cx="0" cy="0"/>
        </a:xfrm>
      </p:grpSpPr>
      <p:sp>
        <p:nvSpPr>
          <p:cNvPr id="39" name="Picture Placeholder 2">
            <a:extLst>
              <a:ext uri="{FF2B5EF4-FFF2-40B4-BE49-F238E27FC236}">
                <a16:creationId xmlns:a16="http://schemas.microsoft.com/office/drawing/2014/main" id="{8276583E-AB86-FB4C-B57C-A48CF129F734}"/>
              </a:ext>
            </a:extLst>
          </p:cNvPr>
          <p:cNvSpPr>
            <a:spLocks noGrp="1"/>
          </p:cNvSpPr>
          <p:nvPr>
            <p:ph type="pic" sz="quarter" idx="10"/>
          </p:nvPr>
        </p:nvSpPr>
        <p:spPr>
          <a:xfrm>
            <a:off x="6726556" y="0"/>
            <a:ext cx="3331845" cy="7772400"/>
          </a:xfrm>
          <a:prstGeom prst="rect">
            <a:avLst/>
          </a:prstGeom>
          <a:solidFill>
            <a:schemeClr val="bg1">
              <a:lumMod val="95000"/>
            </a:schemeClr>
          </a:solidFill>
          <a:ln>
            <a:noFill/>
          </a:ln>
        </p:spPr>
        <p:txBody>
          <a:bodyPr anchor="ctr"/>
          <a:lstStyle>
            <a:lvl1pPr marL="0" indent="0" algn="ctr">
              <a:buNone/>
              <a:defRPr>
                <a:solidFill>
                  <a:schemeClr val="tx1"/>
                </a:solidFill>
              </a:defRPr>
            </a:lvl1pPr>
          </a:lstStyle>
          <a:p>
            <a:r>
              <a:rPr lang="en-US"/>
              <a:t>Click icon to add picture</a:t>
            </a:r>
            <a:endParaRPr lang="en-US" dirty="0"/>
          </a:p>
        </p:txBody>
      </p:sp>
      <p:pic>
        <p:nvPicPr>
          <p:cNvPr id="51" name="image1.png" descr="image1.png">
            <a:extLst>
              <a:ext uri="{FF2B5EF4-FFF2-40B4-BE49-F238E27FC236}">
                <a16:creationId xmlns:a16="http://schemas.microsoft.com/office/drawing/2014/main" id="{C50A6746-2330-1749-88F0-95CB58951AE6}"/>
              </a:ext>
            </a:extLst>
          </p:cNvPr>
          <p:cNvPicPr>
            <a:picLocks noChangeAspect="1"/>
          </p:cNvPicPr>
          <p:nvPr userDrawn="1"/>
        </p:nvPicPr>
        <p:blipFill>
          <a:blip r:embed="rId2"/>
          <a:stretch>
            <a:fillRect/>
          </a:stretch>
        </p:blipFill>
        <p:spPr>
          <a:xfrm>
            <a:off x="8417437" y="6955515"/>
            <a:ext cx="1232342" cy="366198"/>
          </a:xfrm>
          <a:prstGeom prst="rect">
            <a:avLst/>
          </a:prstGeom>
          <a:ln w="12700">
            <a:miter lim="400000"/>
          </a:ln>
        </p:spPr>
      </p:pic>
      <p:pic>
        <p:nvPicPr>
          <p:cNvPr id="59" name="image1.png" descr="image1.png">
            <a:extLst>
              <a:ext uri="{FF2B5EF4-FFF2-40B4-BE49-F238E27FC236}">
                <a16:creationId xmlns:a16="http://schemas.microsoft.com/office/drawing/2014/main" id="{98599580-BBCC-F340-8D62-42897B20DBA0}"/>
              </a:ext>
            </a:extLst>
          </p:cNvPr>
          <p:cNvPicPr>
            <a:picLocks noChangeAspect="1"/>
          </p:cNvPicPr>
          <p:nvPr userDrawn="1"/>
        </p:nvPicPr>
        <p:blipFill>
          <a:blip r:embed="rId2"/>
          <a:stretch>
            <a:fillRect/>
          </a:stretch>
        </p:blipFill>
        <p:spPr>
          <a:xfrm>
            <a:off x="8446225" y="7013588"/>
            <a:ext cx="1232342" cy="366198"/>
          </a:xfrm>
          <a:prstGeom prst="rect">
            <a:avLst/>
          </a:prstGeom>
          <a:ln w="12700">
            <a:miter lim="400000"/>
          </a:ln>
        </p:spPr>
      </p:pic>
      <p:sp>
        <p:nvSpPr>
          <p:cNvPr id="60" name="Title 6">
            <a:extLst>
              <a:ext uri="{FF2B5EF4-FFF2-40B4-BE49-F238E27FC236}">
                <a16:creationId xmlns:a16="http://schemas.microsoft.com/office/drawing/2014/main" id="{17C9C821-BAC0-FF4A-B028-70020D2791D6}"/>
              </a:ext>
            </a:extLst>
          </p:cNvPr>
          <p:cNvSpPr>
            <a:spLocks noGrp="1"/>
          </p:cNvSpPr>
          <p:nvPr>
            <p:ph type="title"/>
          </p:nvPr>
        </p:nvSpPr>
        <p:spPr>
          <a:xfrm>
            <a:off x="377190" y="518165"/>
            <a:ext cx="6160770" cy="1132047"/>
          </a:xfrm>
          <a:prstGeom prst="rect">
            <a:avLst/>
          </a:prstGeom>
        </p:spPr>
        <p:txBody>
          <a:bodyPr lIns="0" tIns="0" rIns="0" bIns="0">
            <a:noAutofit/>
          </a:bodyPr>
          <a:lstStyle/>
          <a:p>
            <a:r>
              <a:rPr lang="en-US"/>
              <a:t>Click to edit Master title style</a:t>
            </a:r>
            <a:endParaRPr lang="en-US" dirty="0"/>
          </a:p>
        </p:txBody>
      </p:sp>
      <p:sp>
        <p:nvSpPr>
          <p:cNvPr id="18" name="Slide Number Placeholder 5">
            <a:extLst>
              <a:ext uri="{FF2B5EF4-FFF2-40B4-BE49-F238E27FC236}">
                <a16:creationId xmlns:a16="http://schemas.microsoft.com/office/drawing/2014/main" id="{4DC4C807-B15A-BB4B-AF20-3032287BC781}"/>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19" name="Footer Placeholder 3">
            <a:extLst>
              <a:ext uri="{FF2B5EF4-FFF2-40B4-BE49-F238E27FC236}">
                <a16:creationId xmlns:a16="http://schemas.microsoft.com/office/drawing/2014/main" id="{50C2C472-8D1E-3640-B5F4-AC2C55F6A2C2}"/>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15" name="Content Placeholder 2">
            <a:extLst>
              <a:ext uri="{FF2B5EF4-FFF2-40B4-BE49-F238E27FC236}">
                <a16:creationId xmlns:a16="http://schemas.microsoft.com/office/drawing/2014/main" id="{2F7544E1-6C69-464F-A027-7B877C0C8D63}"/>
              </a:ext>
            </a:extLst>
          </p:cNvPr>
          <p:cNvSpPr>
            <a:spLocks noGrp="1"/>
          </p:cNvSpPr>
          <p:nvPr>
            <p:ph sz="half" idx="1"/>
          </p:nvPr>
        </p:nvSpPr>
        <p:spPr>
          <a:xfrm>
            <a:off x="377192" y="2817535"/>
            <a:ext cx="2954656" cy="3126774"/>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9875A14C-9C6C-B64F-BA35-4355A8F3955A}"/>
              </a:ext>
            </a:extLst>
          </p:cNvPr>
          <p:cNvSpPr>
            <a:spLocks noGrp="1"/>
          </p:cNvSpPr>
          <p:nvPr>
            <p:ph sz="half" idx="16"/>
          </p:nvPr>
        </p:nvSpPr>
        <p:spPr>
          <a:xfrm>
            <a:off x="3583307" y="2817535"/>
            <a:ext cx="2954656" cy="3126774"/>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ture Placeholder 17">
            <a:extLst>
              <a:ext uri="{FF2B5EF4-FFF2-40B4-BE49-F238E27FC236}">
                <a16:creationId xmlns:a16="http://schemas.microsoft.com/office/drawing/2014/main" id="{F55A74A0-F595-6C4D-BCA7-6D6A68A62E3C}"/>
              </a:ext>
            </a:extLst>
          </p:cNvPr>
          <p:cNvSpPr>
            <a:spLocks noGrp="1"/>
          </p:cNvSpPr>
          <p:nvPr>
            <p:ph type="pic" sz="quarter" idx="19" hasCustomPrompt="1"/>
          </p:nvPr>
        </p:nvSpPr>
        <p:spPr>
          <a:xfrm>
            <a:off x="1397320" y="1650207"/>
            <a:ext cx="914400" cy="914400"/>
          </a:xfrm>
          <a:prstGeom prst="ellipse">
            <a:avLst/>
          </a:prstGeom>
          <a:solidFill>
            <a:schemeClr val="bg1">
              <a:lumMod val="95000"/>
            </a:schemeClr>
          </a:solidFill>
          <a:ln>
            <a:noFill/>
          </a:ln>
        </p:spPr>
        <p:txBody>
          <a:bodyPr anchor="ctr">
            <a:normAutofit/>
          </a:bodyPr>
          <a:lstStyle>
            <a:lvl1pPr algn="ctr">
              <a:lnSpc>
                <a:spcPts val="618"/>
              </a:lnSpc>
              <a:defRPr sz="618" i="1" baseline="0">
                <a:solidFill>
                  <a:schemeClr val="bg2"/>
                </a:solidFill>
              </a:defRPr>
            </a:lvl1pPr>
          </a:lstStyle>
          <a:p>
            <a:r>
              <a:rPr lang="en-US" dirty="0"/>
              <a:t>Add graphic</a:t>
            </a:r>
          </a:p>
        </p:txBody>
      </p:sp>
      <p:sp>
        <p:nvSpPr>
          <p:cNvPr id="24" name="Picture Placeholder 17">
            <a:extLst>
              <a:ext uri="{FF2B5EF4-FFF2-40B4-BE49-F238E27FC236}">
                <a16:creationId xmlns:a16="http://schemas.microsoft.com/office/drawing/2014/main" id="{E951B980-EB1B-A148-84EC-4ED4B6895866}"/>
              </a:ext>
            </a:extLst>
          </p:cNvPr>
          <p:cNvSpPr>
            <a:spLocks noGrp="1"/>
          </p:cNvSpPr>
          <p:nvPr>
            <p:ph type="pic" sz="quarter" idx="20" hasCustomPrompt="1"/>
          </p:nvPr>
        </p:nvSpPr>
        <p:spPr>
          <a:xfrm>
            <a:off x="4603435" y="1650207"/>
            <a:ext cx="914400" cy="914400"/>
          </a:xfrm>
          <a:prstGeom prst="ellipse">
            <a:avLst/>
          </a:prstGeom>
          <a:solidFill>
            <a:schemeClr val="bg1">
              <a:lumMod val="95000"/>
            </a:schemeClr>
          </a:solidFill>
          <a:ln>
            <a:noFill/>
          </a:ln>
        </p:spPr>
        <p:txBody>
          <a:bodyPr anchor="ctr">
            <a:normAutofit/>
          </a:bodyPr>
          <a:lstStyle>
            <a:lvl1pPr algn="ctr">
              <a:lnSpc>
                <a:spcPts val="618"/>
              </a:lnSpc>
              <a:defRPr sz="618" i="1" baseline="0">
                <a:solidFill>
                  <a:schemeClr val="bg2"/>
                </a:solidFill>
              </a:defRPr>
            </a:lvl1pPr>
          </a:lstStyle>
          <a:p>
            <a:r>
              <a:rPr lang="en-US" dirty="0"/>
              <a:t>Add graphic</a:t>
            </a:r>
          </a:p>
        </p:txBody>
      </p:sp>
      <p:grpSp>
        <p:nvGrpSpPr>
          <p:cNvPr id="17" name="Group 16">
            <a:extLst>
              <a:ext uri="{FF2B5EF4-FFF2-40B4-BE49-F238E27FC236}">
                <a16:creationId xmlns:a16="http://schemas.microsoft.com/office/drawing/2014/main" id="{8E95E693-B443-0543-9423-64A9118D3148}"/>
              </a:ext>
            </a:extLst>
          </p:cNvPr>
          <p:cNvGrpSpPr/>
          <p:nvPr userDrawn="1"/>
        </p:nvGrpSpPr>
        <p:grpSpPr>
          <a:xfrm>
            <a:off x="377190" y="6285677"/>
            <a:ext cx="747823" cy="747020"/>
            <a:chOff x="10761036" y="677843"/>
            <a:chExt cx="694870" cy="694124"/>
          </a:xfrm>
        </p:grpSpPr>
        <p:sp>
          <p:nvSpPr>
            <p:cNvPr id="20" name="Right Triangle 19">
              <a:extLst>
                <a:ext uri="{FF2B5EF4-FFF2-40B4-BE49-F238E27FC236}">
                  <a16:creationId xmlns:a16="http://schemas.microsoft.com/office/drawing/2014/main" id="{04730365-1705-F549-A296-A8088D04A439}"/>
                </a:ext>
              </a:extLst>
            </p:cNvPr>
            <p:cNvSpPr>
              <a:spLocks noChangeAspect="1"/>
            </p:cNvSpPr>
            <p:nvPr userDrawn="1"/>
          </p:nvSpPr>
          <p:spPr>
            <a:xfrm rot="10800000">
              <a:off x="10761036"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69C6477F-ABC4-164F-9D30-50191F487B89}"/>
                </a:ext>
              </a:extLst>
            </p:cNvPr>
            <p:cNvSpPr>
              <a:spLocks noChangeAspect="1"/>
            </p:cNvSpPr>
            <p:nvPr userDrawn="1"/>
          </p:nvSpPr>
          <p:spPr>
            <a:xfrm rot="10800000">
              <a:off x="11297153" y="677843"/>
              <a:ext cx="158753" cy="158753"/>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A8DC584F-B81D-1E43-871A-2935EB91976F}"/>
                </a:ext>
              </a:extLst>
            </p:cNvPr>
            <p:cNvSpPr>
              <a:spLocks noChangeAspect="1"/>
            </p:cNvSpPr>
            <p:nvPr userDrawn="1"/>
          </p:nvSpPr>
          <p:spPr>
            <a:xfrm rot="10800000">
              <a:off x="11138399" y="1054461"/>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7445F0D9-9779-0D4F-8F35-B177ED55B7AF}"/>
                </a:ext>
              </a:extLst>
            </p:cNvPr>
            <p:cNvSpPr>
              <a:spLocks noChangeAspect="1"/>
            </p:cNvSpPr>
            <p:nvPr userDrawn="1"/>
          </p:nvSpPr>
          <p:spPr>
            <a:xfrm rot="10800000">
              <a:off x="10919788" y="1054461"/>
              <a:ext cx="158753" cy="158753"/>
            </a:xfrm>
            <a:prstGeom prst="rtTriangl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710630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2 Column + subtitle">
    <p:spTree>
      <p:nvGrpSpPr>
        <p:cNvPr id="1" name=""/>
        <p:cNvGrpSpPr/>
        <p:nvPr/>
      </p:nvGrpSpPr>
      <p:grpSpPr>
        <a:xfrm>
          <a:off x="0" y="0"/>
          <a:ext cx="0" cy="0"/>
          <a:chOff x="0" y="0"/>
          <a:chExt cx="0" cy="0"/>
        </a:xfrm>
      </p:grpSpPr>
      <p:pic>
        <p:nvPicPr>
          <p:cNvPr id="17" name="image1.png" descr="image1.png">
            <a:extLst>
              <a:ext uri="{FF2B5EF4-FFF2-40B4-BE49-F238E27FC236}">
                <a16:creationId xmlns:a16="http://schemas.microsoft.com/office/drawing/2014/main" id="{BF73ADBE-A6DC-FB49-8C19-C0F6E74D9BF2}"/>
              </a:ext>
            </a:extLst>
          </p:cNvPr>
          <p:cNvPicPr>
            <a:picLocks noChangeAspect="1"/>
          </p:cNvPicPr>
          <p:nvPr userDrawn="1"/>
        </p:nvPicPr>
        <p:blipFill>
          <a:blip r:embed="rId2"/>
          <a:stretch>
            <a:fillRect/>
          </a:stretch>
        </p:blipFill>
        <p:spPr>
          <a:xfrm>
            <a:off x="8446225" y="7013588"/>
            <a:ext cx="1232342" cy="366198"/>
          </a:xfrm>
          <a:prstGeom prst="rect">
            <a:avLst/>
          </a:prstGeom>
          <a:ln w="12700">
            <a:miter lim="400000"/>
          </a:ln>
        </p:spPr>
      </p:pic>
      <p:sp>
        <p:nvSpPr>
          <p:cNvPr id="18" name="Title 6">
            <a:extLst>
              <a:ext uri="{FF2B5EF4-FFF2-40B4-BE49-F238E27FC236}">
                <a16:creationId xmlns:a16="http://schemas.microsoft.com/office/drawing/2014/main" id="{0CA35F14-A6F7-5F4C-AA9F-CFD8282C4879}"/>
              </a:ext>
            </a:extLst>
          </p:cNvPr>
          <p:cNvSpPr>
            <a:spLocks noGrp="1"/>
          </p:cNvSpPr>
          <p:nvPr>
            <p:ph type="title"/>
          </p:nvPr>
        </p:nvSpPr>
        <p:spPr>
          <a:xfrm>
            <a:off x="377193" y="518160"/>
            <a:ext cx="9300429" cy="1003807"/>
          </a:xfrm>
          <a:prstGeom prst="rect">
            <a:avLst/>
          </a:prstGeom>
        </p:spPr>
        <p:txBody>
          <a:bodyPr lIns="0" tIns="0" rIns="0" bIns="0">
            <a:noAutofit/>
          </a:bodyPr>
          <a:lstStyle/>
          <a:p>
            <a:r>
              <a:rPr lang="en-US"/>
              <a:t>Click to edit Master title style</a:t>
            </a:r>
            <a:endParaRPr lang="en-US" dirty="0"/>
          </a:p>
        </p:txBody>
      </p:sp>
      <p:sp>
        <p:nvSpPr>
          <p:cNvPr id="24" name="Slide Number Placeholder 5">
            <a:extLst>
              <a:ext uri="{FF2B5EF4-FFF2-40B4-BE49-F238E27FC236}">
                <a16:creationId xmlns:a16="http://schemas.microsoft.com/office/drawing/2014/main" id="{A8232CCE-0618-0F4D-8DC5-D6F728794CD4}"/>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25" name="Footer Placeholder 3">
            <a:extLst>
              <a:ext uri="{FF2B5EF4-FFF2-40B4-BE49-F238E27FC236}">
                <a16:creationId xmlns:a16="http://schemas.microsoft.com/office/drawing/2014/main" id="{EB098F82-D907-B840-9417-7D064647D938}"/>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16" name="Content Placeholder 2">
            <a:extLst>
              <a:ext uri="{FF2B5EF4-FFF2-40B4-BE49-F238E27FC236}">
                <a16:creationId xmlns:a16="http://schemas.microsoft.com/office/drawing/2014/main" id="{458385F2-5E77-3940-A5BA-F30D6A5000EC}"/>
              </a:ext>
            </a:extLst>
          </p:cNvPr>
          <p:cNvSpPr>
            <a:spLocks noGrp="1"/>
          </p:cNvSpPr>
          <p:nvPr>
            <p:ph sz="half" idx="1"/>
          </p:nvPr>
        </p:nvSpPr>
        <p:spPr>
          <a:xfrm>
            <a:off x="377191" y="2536953"/>
            <a:ext cx="4589145" cy="3407355"/>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C97781CD-6A62-0842-A0A1-D9C9E571C59A}"/>
              </a:ext>
            </a:extLst>
          </p:cNvPr>
          <p:cNvSpPr>
            <a:spLocks noGrp="1"/>
          </p:cNvSpPr>
          <p:nvPr>
            <p:ph sz="half" idx="16"/>
          </p:nvPr>
        </p:nvSpPr>
        <p:spPr>
          <a:xfrm>
            <a:off x="5088475" y="2536953"/>
            <a:ext cx="4589145" cy="3407355"/>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8">
            <a:extLst>
              <a:ext uri="{FF2B5EF4-FFF2-40B4-BE49-F238E27FC236}">
                <a16:creationId xmlns:a16="http://schemas.microsoft.com/office/drawing/2014/main" id="{C88330D1-8DA2-0C4B-B9F6-34382BE45EB2}"/>
              </a:ext>
            </a:extLst>
          </p:cNvPr>
          <p:cNvSpPr>
            <a:spLocks noGrp="1"/>
          </p:cNvSpPr>
          <p:nvPr>
            <p:ph type="body" sz="quarter" idx="13" hasCustomPrompt="1"/>
          </p:nvPr>
        </p:nvSpPr>
        <p:spPr>
          <a:xfrm>
            <a:off x="383864" y="1640840"/>
            <a:ext cx="4582472" cy="777240"/>
          </a:xfrm>
        </p:spPr>
        <p:txBody>
          <a:bodyPr lIns="0" rIns="0">
            <a:normAutofit/>
          </a:bodyPr>
          <a:lstStyle>
            <a:lvl1pPr marL="0" indent="0">
              <a:spcBef>
                <a:spcPts val="0"/>
              </a:spcBef>
              <a:buFont typeface="Arial" pitchFamily="34" charset="0"/>
              <a:buNone/>
              <a:defRPr sz="1650"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dirty="0"/>
              <a:t>Click to add subtitle</a:t>
            </a:r>
          </a:p>
        </p:txBody>
      </p:sp>
      <p:sp>
        <p:nvSpPr>
          <p:cNvPr id="14" name="Text Placeholder 8">
            <a:extLst>
              <a:ext uri="{FF2B5EF4-FFF2-40B4-BE49-F238E27FC236}">
                <a16:creationId xmlns:a16="http://schemas.microsoft.com/office/drawing/2014/main" id="{F6065720-C1FC-E044-80E4-DEEFFB6EABAA}"/>
              </a:ext>
            </a:extLst>
          </p:cNvPr>
          <p:cNvSpPr>
            <a:spLocks noGrp="1"/>
          </p:cNvSpPr>
          <p:nvPr>
            <p:ph type="body" sz="quarter" idx="17" hasCustomPrompt="1"/>
          </p:nvPr>
        </p:nvSpPr>
        <p:spPr>
          <a:xfrm>
            <a:off x="5092066" y="1640840"/>
            <a:ext cx="4582472" cy="777240"/>
          </a:xfrm>
        </p:spPr>
        <p:txBody>
          <a:bodyPr lIns="0" rIns="0">
            <a:normAutofit/>
          </a:bodyPr>
          <a:lstStyle>
            <a:lvl1pPr marL="0" indent="0">
              <a:spcBef>
                <a:spcPts val="0"/>
              </a:spcBef>
              <a:buFont typeface="Arial" pitchFamily="34" charset="0"/>
              <a:buNone/>
              <a:defRPr sz="1650"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dirty="0"/>
              <a:t>Click to add subtitle</a:t>
            </a:r>
          </a:p>
        </p:txBody>
      </p:sp>
      <p:pic>
        <p:nvPicPr>
          <p:cNvPr id="20" name="Picture 19" descr="A picture containing text, clipart&#10;&#10;Description automatically generated">
            <a:extLst>
              <a:ext uri="{FF2B5EF4-FFF2-40B4-BE49-F238E27FC236}">
                <a16:creationId xmlns:a16="http://schemas.microsoft.com/office/drawing/2014/main" id="{8B0BF913-E6F0-4B4B-BFC2-7789F374430B}"/>
              </a:ext>
            </a:extLst>
          </p:cNvPr>
          <p:cNvPicPr>
            <a:picLocks noChangeAspect="1"/>
          </p:cNvPicPr>
          <p:nvPr userDrawn="1"/>
        </p:nvPicPr>
        <p:blipFill>
          <a:blip r:embed="rId3"/>
          <a:stretch>
            <a:fillRect/>
          </a:stretch>
        </p:blipFill>
        <p:spPr>
          <a:xfrm>
            <a:off x="8092142" y="7079686"/>
            <a:ext cx="1538958" cy="332275"/>
          </a:xfrm>
          <a:prstGeom prst="rect">
            <a:avLst/>
          </a:prstGeom>
        </p:spPr>
      </p:pic>
      <p:grpSp>
        <p:nvGrpSpPr>
          <p:cNvPr id="21" name="Group 20">
            <a:extLst>
              <a:ext uri="{FF2B5EF4-FFF2-40B4-BE49-F238E27FC236}">
                <a16:creationId xmlns:a16="http://schemas.microsoft.com/office/drawing/2014/main" id="{4E2990D9-B67A-1041-BD2B-0471B948C076}"/>
              </a:ext>
            </a:extLst>
          </p:cNvPr>
          <p:cNvGrpSpPr/>
          <p:nvPr userDrawn="1"/>
        </p:nvGrpSpPr>
        <p:grpSpPr>
          <a:xfrm>
            <a:off x="224640" y="6187689"/>
            <a:ext cx="812380" cy="796877"/>
            <a:chOff x="10897521" y="165476"/>
            <a:chExt cx="893618" cy="876565"/>
          </a:xfrm>
        </p:grpSpPr>
        <p:sp>
          <p:nvSpPr>
            <p:cNvPr id="22" name="Right Triangle 21">
              <a:extLst>
                <a:ext uri="{FF2B5EF4-FFF2-40B4-BE49-F238E27FC236}">
                  <a16:creationId xmlns:a16="http://schemas.microsoft.com/office/drawing/2014/main" id="{0870E052-5CB9-304D-8002-0E0D49640D1A}"/>
                </a:ext>
              </a:extLst>
            </p:cNvPr>
            <p:cNvSpPr/>
            <p:nvPr/>
          </p:nvSpPr>
          <p:spPr>
            <a:xfrm rot="10800000">
              <a:off x="11156128" y="407030"/>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id="{7C575185-CEA4-B140-9359-03DA03384468}"/>
                </a:ext>
              </a:extLst>
            </p:cNvPr>
            <p:cNvSpPr>
              <a:spLocks noChangeAspect="1"/>
            </p:cNvSpPr>
            <p:nvPr userDrawn="1"/>
          </p:nvSpPr>
          <p:spPr>
            <a:xfrm rot="10800000">
              <a:off x="11632386" y="165476"/>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Triangle 30">
              <a:extLst>
                <a:ext uri="{FF2B5EF4-FFF2-40B4-BE49-F238E27FC236}">
                  <a16:creationId xmlns:a16="http://schemas.microsoft.com/office/drawing/2014/main" id="{8CFE3C9A-EF80-9E4C-977E-99B9B73CDD39}"/>
                </a:ext>
              </a:extLst>
            </p:cNvPr>
            <p:cNvSpPr>
              <a:spLocks noChangeAspect="1"/>
            </p:cNvSpPr>
            <p:nvPr userDrawn="1"/>
          </p:nvSpPr>
          <p:spPr>
            <a:xfrm rot="10800000">
              <a:off x="10897521" y="407030"/>
              <a:ext cx="158753" cy="15875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8571635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pic>
        <p:nvPicPr>
          <p:cNvPr id="17" name="image1.png" descr="image1.png">
            <a:extLst>
              <a:ext uri="{FF2B5EF4-FFF2-40B4-BE49-F238E27FC236}">
                <a16:creationId xmlns:a16="http://schemas.microsoft.com/office/drawing/2014/main" id="{BF73ADBE-A6DC-FB49-8C19-C0F6E74D9BF2}"/>
              </a:ext>
            </a:extLst>
          </p:cNvPr>
          <p:cNvPicPr>
            <a:picLocks noChangeAspect="1"/>
          </p:cNvPicPr>
          <p:nvPr userDrawn="1"/>
        </p:nvPicPr>
        <p:blipFill>
          <a:blip r:embed="rId2"/>
          <a:stretch>
            <a:fillRect/>
          </a:stretch>
        </p:blipFill>
        <p:spPr>
          <a:xfrm>
            <a:off x="8446225" y="7013588"/>
            <a:ext cx="1232342" cy="366198"/>
          </a:xfrm>
          <a:prstGeom prst="rect">
            <a:avLst/>
          </a:prstGeom>
          <a:ln w="12700">
            <a:miter lim="400000"/>
          </a:ln>
        </p:spPr>
      </p:pic>
      <p:sp>
        <p:nvSpPr>
          <p:cNvPr id="18" name="Title 6">
            <a:extLst>
              <a:ext uri="{FF2B5EF4-FFF2-40B4-BE49-F238E27FC236}">
                <a16:creationId xmlns:a16="http://schemas.microsoft.com/office/drawing/2014/main" id="{0CA35F14-A6F7-5F4C-AA9F-CFD8282C4879}"/>
              </a:ext>
            </a:extLst>
          </p:cNvPr>
          <p:cNvSpPr>
            <a:spLocks noGrp="1"/>
          </p:cNvSpPr>
          <p:nvPr>
            <p:ph type="title"/>
          </p:nvPr>
        </p:nvSpPr>
        <p:spPr>
          <a:xfrm>
            <a:off x="377193" y="518160"/>
            <a:ext cx="9300429" cy="1397953"/>
          </a:xfrm>
          <a:prstGeom prst="rect">
            <a:avLst/>
          </a:prstGeom>
        </p:spPr>
        <p:txBody>
          <a:bodyPr lIns="0" tIns="0" rIns="0" bIns="0">
            <a:noAutofit/>
          </a:bodyPr>
          <a:lstStyle/>
          <a:p>
            <a:r>
              <a:rPr lang="en-US"/>
              <a:t>Click to edit Master title style</a:t>
            </a:r>
            <a:endParaRPr lang="en-US" dirty="0"/>
          </a:p>
        </p:txBody>
      </p:sp>
      <p:sp>
        <p:nvSpPr>
          <p:cNvPr id="24" name="Slide Number Placeholder 5">
            <a:extLst>
              <a:ext uri="{FF2B5EF4-FFF2-40B4-BE49-F238E27FC236}">
                <a16:creationId xmlns:a16="http://schemas.microsoft.com/office/drawing/2014/main" id="{A8232CCE-0618-0F4D-8DC5-D6F728794CD4}"/>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25" name="Footer Placeholder 3">
            <a:extLst>
              <a:ext uri="{FF2B5EF4-FFF2-40B4-BE49-F238E27FC236}">
                <a16:creationId xmlns:a16="http://schemas.microsoft.com/office/drawing/2014/main" id="{EB098F82-D907-B840-9417-7D064647D938}"/>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16" name="Content Placeholder 2">
            <a:extLst>
              <a:ext uri="{FF2B5EF4-FFF2-40B4-BE49-F238E27FC236}">
                <a16:creationId xmlns:a16="http://schemas.microsoft.com/office/drawing/2014/main" id="{458385F2-5E77-3940-A5BA-F30D6A5000EC}"/>
              </a:ext>
            </a:extLst>
          </p:cNvPr>
          <p:cNvSpPr>
            <a:spLocks noGrp="1"/>
          </p:cNvSpPr>
          <p:nvPr>
            <p:ph sz="half" idx="1"/>
          </p:nvPr>
        </p:nvSpPr>
        <p:spPr>
          <a:xfrm>
            <a:off x="377191" y="2172853"/>
            <a:ext cx="4589145" cy="3407355"/>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C97781CD-6A62-0842-A0A1-D9C9E571C59A}"/>
              </a:ext>
            </a:extLst>
          </p:cNvPr>
          <p:cNvSpPr>
            <a:spLocks noGrp="1"/>
          </p:cNvSpPr>
          <p:nvPr>
            <p:ph sz="half" idx="16"/>
          </p:nvPr>
        </p:nvSpPr>
        <p:spPr>
          <a:xfrm>
            <a:off x="5088475" y="2172853"/>
            <a:ext cx="4589145" cy="3407355"/>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6" name="Group 25">
            <a:extLst>
              <a:ext uri="{FF2B5EF4-FFF2-40B4-BE49-F238E27FC236}">
                <a16:creationId xmlns:a16="http://schemas.microsoft.com/office/drawing/2014/main" id="{7237D093-4341-464E-A1B4-4593B52ED354}"/>
              </a:ext>
            </a:extLst>
          </p:cNvPr>
          <p:cNvGrpSpPr/>
          <p:nvPr userDrawn="1"/>
        </p:nvGrpSpPr>
        <p:grpSpPr>
          <a:xfrm>
            <a:off x="377190" y="6285677"/>
            <a:ext cx="747823" cy="747020"/>
            <a:chOff x="10761036" y="677843"/>
            <a:chExt cx="694870" cy="694124"/>
          </a:xfrm>
        </p:grpSpPr>
        <p:sp>
          <p:nvSpPr>
            <p:cNvPr id="27" name="Right Triangle 26">
              <a:extLst>
                <a:ext uri="{FF2B5EF4-FFF2-40B4-BE49-F238E27FC236}">
                  <a16:creationId xmlns:a16="http://schemas.microsoft.com/office/drawing/2014/main" id="{0EDC08DD-3EF8-F843-8592-22E55A4744F6}"/>
                </a:ext>
              </a:extLst>
            </p:cNvPr>
            <p:cNvSpPr>
              <a:spLocks noChangeAspect="1"/>
            </p:cNvSpPr>
            <p:nvPr userDrawn="1"/>
          </p:nvSpPr>
          <p:spPr>
            <a:xfrm rot="10800000">
              <a:off x="10761036"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00EBF846-B56C-DB41-847A-F622B7301F45}"/>
                </a:ext>
              </a:extLst>
            </p:cNvPr>
            <p:cNvSpPr>
              <a:spLocks noChangeAspect="1"/>
            </p:cNvSpPr>
            <p:nvPr userDrawn="1"/>
          </p:nvSpPr>
          <p:spPr>
            <a:xfrm rot="10800000">
              <a:off x="11297153" y="677843"/>
              <a:ext cx="158753" cy="158753"/>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A674CF1F-DAE4-744D-BD4C-9CB25EC13BA4}"/>
                </a:ext>
              </a:extLst>
            </p:cNvPr>
            <p:cNvSpPr>
              <a:spLocks noChangeAspect="1"/>
            </p:cNvSpPr>
            <p:nvPr userDrawn="1"/>
          </p:nvSpPr>
          <p:spPr>
            <a:xfrm rot="10800000">
              <a:off x="11138399" y="1054461"/>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DA3774DF-917C-9646-AE79-55069020BB41}"/>
                </a:ext>
              </a:extLst>
            </p:cNvPr>
            <p:cNvSpPr>
              <a:spLocks noChangeAspect="1"/>
            </p:cNvSpPr>
            <p:nvPr userDrawn="1"/>
          </p:nvSpPr>
          <p:spPr>
            <a:xfrm rot="10800000">
              <a:off x="10919788" y="1054461"/>
              <a:ext cx="158753" cy="158753"/>
            </a:xfrm>
            <a:prstGeom prst="rtTriangl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A picture containing text, clipart&#10;&#10;Description automatically generated">
            <a:extLst>
              <a:ext uri="{FF2B5EF4-FFF2-40B4-BE49-F238E27FC236}">
                <a16:creationId xmlns:a16="http://schemas.microsoft.com/office/drawing/2014/main" id="{43EF2620-8C72-7A49-8CBF-42CA4E9E1AC1}"/>
              </a:ext>
            </a:extLst>
          </p:cNvPr>
          <p:cNvPicPr>
            <a:picLocks noChangeAspect="1"/>
          </p:cNvPicPr>
          <p:nvPr userDrawn="1"/>
        </p:nvPicPr>
        <p:blipFill>
          <a:blip r:embed="rId3"/>
          <a:stretch>
            <a:fillRect/>
          </a:stretch>
        </p:blipFill>
        <p:spPr>
          <a:xfrm>
            <a:off x="8092142" y="7079686"/>
            <a:ext cx="1538958" cy="332275"/>
          </a:xfrm>
          <a:prstGeom prst="rect">
            <a:avLst/>
          </a:prstGeom>
        </p:spPr>
      </p:pic>
    </p:spTree>
    <p:extLst>
      <p:ext uri="{BB962C8B-B14F-4D97-AF65-F5344CB8AC3E}">
        <p14:creationId xmlns:p14="http://schemas.microsoft.com/office/powerpoint/2010/main" val="119024002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2 Column + icons">
    <p:spTree>
      <p:nvGrpSpPr>
        <p:cNvPr id="1" name=""/>
        <p:cNvGrpSpPr/>
        <p:nvPr/>
      </p:nvGrpSpPr>
      <p:grpSpPr>
        <a:xfrm>
          <a:off x="0" y="0"/>
          <a:ext cx="0" cy="0"/>
          <a:chOff x="0" y="0"/>
          <a:chExt cx="0" cy="0"/>
        </a:xfrm>
      </p:grpSpPr>
      <p:pic>
        <p:nvPicPr>
          <p:cNvPr id="17" name="image1.png" descr="image1.png">
            <a:extLst>
              <a:ext uri="{FF2B5EF4-FFF2-40B4-BE49-F238E27FC236}">
                <a16:creationId xmlns:a16="http://schemas.microsoft.com/office/drawing/2014/main" id="{BF73ADBE-A6DC-FB49-8C19-C0F6E74D9BF2}"/>
              </a:ext>
            </a:extLst>
          </p:cNvPr>
          <p:cNvPicPr>
            <a:picLocks noChangeAspect="1"/>
          </p:cNvPicPr>
          <p:nvPr userDrawn="1"/>
        </p:nvPicPr>
        <p:blipFill>
          <a:blip r:embed="rId2"/>
          <a:stretch>
            <a:fillRect/>
          </a:stretch>
        </p:blipFill>
        <p:spPr>
          <a:xfrm>
            <a:off x="8446225" y="7013588"/>
            <a:ext cx="1232342" cy="366198"/>
          </a:xfrm>
          <a:prstGeom prst="rect">
            <a:avLst/>
          </a:prstGeom>
          <a:ln w="12700">
            <a:miter lim="400000"/>
          </a:ln>
        </p:spPr>
      </p:pic>
      <p:sp>
        <p:nvSpPr>
          <p:cNvPr id="18" name="Title 6">
            <a:extLst>
              <a:ext uri="{FF2B5EF4-FFF2-40B4-BE49-F238E27FC236}">
                <a16:creationId xmlns:a16="http://schemas.microsoft.com/office/drawing/2014/main" id="{0CA35F14-A6F7-5F4C-AA9F-CFD8282C4879}"/>
              </a:ext>
            </a:extLst>
          </p:cNvPr>
          <p:cNvSpPr>
            <a:spLocks noGrp="1"/>
          </p:cNvSpPr>
          <p:nvPr>
            <p:ph type="title"/>
          </p:nvPr>
        </p:nvSpPr>
        <p:spPr>
          <a:xfrm>
            <a:off x="377193" y="518160"/>
            <a:ext cx="9300429" cy="1125624"/>
          </a:xfrm>
          <a:prstGeom prst="rect">
            <a:avLst/>
          </a:prstGeom>
        </p:spPr>
        <p:txBody>
          <a:bodyPr lIns="0" tIns="0" rIns="0" bIns="0">
            <a:noAutofit/>
          </a:bodyPr>
          <a:lstStyle/>
          <a:p>
            <a:r>
              <a:rPr lang="en-US"/>
              <a:t>Click to edit Master title style</a:t>
            </a:r>
            <a:endParaRPr lang="en-US" dirty="0"/>
          </a:p>
        </p:txBody>
      </p:sp>
      <p:sp>
        <p:nvSpPr>
          <p:cNvPr id="24" name="Slide Number Placeholder 5">
            <a:extLst>
              <a:ext uri="{FF2B5EF4-FFF2-40B4-BE49-F238E27FC236}">
                <a16:creationId xmlns:a16="http://schemas.microsoft.com/office/drawing/2014/main" id="{A8232CCE-0618-0F4D-8DC5-D6F728794CD4}"/>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25" name="Footer Placeholder 3">
            <a:extLst>
              <a:ext uri="{FF2B5EF4-FFF2-40B4-BE49-F238E27FC236}">
                <a16:creationId xmlns:a16="http://schemas.microsoft.com/office/drawing/2014/main" id="{EB098F82-D907-B840-9417-7D064647D938}"/>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16" name="Content Placeholder 2">
            <a:extLst>
              <a:ext uri="{FF2B5EF4-FFF2-40B4-BE49-F238E27FC236}">
                <a16:creationId xmlns:a16="http://schemas.microsoft.com/office/drawing/2014/main" id="{458385F2-5E77-3940-A5BA-F30D6A5000EC}"/>
              </a:ext>
            </a:extLst>
          </p:cNvPr>
          <p:cNvSpPr>
            <a:spLocks noGrp="1"/>
          </p:cNvSpPr>
          <p:nvPr>
            <p:ph sz="half" idx="1"/>
          </p:nvPr>
        </p:nvSpPr>
        <p:spPr>
          <a:xfrm>
            <a:off x="377191" y="2817536"/>
            <a:ext cx="4589145" cy="3126775"/>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C97781CD-6A62-0842-A0A1-D9C9E571C59A}"/>
              </a:ext>
            </a:extLst>
          </p:cNvPr>
          <p:cNvSpPr>
            <a:spLocks noGrp="1"/>
          </p:cNvSpPr>
          <p:nvPr>
            <p:ph sz="half" idx="16"/>
          </p:nvPr>
        </p:nvSpPr>
        <p:spPr>
          <a:xfrm>
            <a:off x="5088475" y="2817536"/>
            <a:ext cx="4589145" cy="3126775"/>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Picture Placeholder 17">
            <a:extLst>
              <a:ext uri="{FF2B5EF4-FFF2-40B4-BE49-F238E27FC236}">
                <a16:creationId xmlns:a16="http://schemas.microsoft.com/office/drawing/2014/main" id="{36E8D4C5-65F7-C149-9F7A-4A5DE2772301}"/>
              </a:ext>
            </a:extLst>
          </p:cNvPr>
          <p:cNvSpPr>
            <a:spLocks noGrp="1"/>
          </p:cNvSpPr>
          <p:nvPr>
            <p:ph type="pic" sz="quarter" idx="19" hasCustomPrompt="1"/>
          </p:nvPr>
        </p:nvSpPr>
        <p:spPr>
          <a:xfrm>
            <a:off x="2214563" y="1650207"/>
            <a:ext cx="914400" cy="914400"/>
          </a:xfrm>
          <a:prstGeom prst="ellipse">
            <a:avLst/>
          </a:prstGeom>
          <a:solidFill>
            <a:schemeClr val="bg1">
              <a:lumMod val="95000"/>
            </a:schemeClr>
          </a:solidFill>
          <a:ln>
            <a:noFill/>
          </a:ln>
        </p:spPr>
        <p:txBody>
          <a:bodyPr anchor="ctr">
            <a:normAutofit/>
          </a:bodyPr>
          <a:lstStyle>
            <a:lvl1pPr algn="ctr">
              <a:lnSpc>
                <a:spcPts val="618"/>
              </a:lnSpc>
              <a:defRPr sz="618" i="1" baseline="0">
                <a:solidFill>
                  <a:schemeClr val="bg2"/>
                </a:solidFill>
              </a:defRPr>
            </a:lvl1pPr>
          </a:lstStyle>
          <a:p>
            <a:r>
              <a:rPr lang="en-US" dirty="0"/>
              <a:t>Add graphic</a:t>
            </a:r>
          </a:p>
        </p:txBody>
      </p:sp>
      <p:sp>
        <p:nvSpPr>
          <p:cNvPr id="27" name="Picture Placeholder 17">
            <a:extLst>
              <a:ext uri="{FF2B5EF4-FFF2-40B4-BE49-F238E27FC236}">
                <a16:creationId xmlns:a16="http://schemas.microsoft.com/office/drawing/2014/main" id="{FFC418DB-193B-0949-8B41-1DB3B0520C4C}"/>
              </a:ext>
            </a:extLst>
          </p:cNvPr>
          <p:cNvSpPr>
            <a:spLocks noGrp="1"/>
          </p:cNvSpPr>
          <p:nvPr>
            <p:ph type="pic" sz="quarter" idx="20" hasCustomPrompt="1"/>
          </p:nvPr>
        </p:nvSpPr>
        <p:spPr>
          <a:xfrm>
            <a:off x="6929439" y="1650207"/>
            <a:ext cx="914400" cy="914400"/>
          </a:xfrm>
          <a:prstGeom prst="ellipse">
            <a:avLst/>
          </a:prstGeom>
          <a:solidFill>
            <a:schemeClr val="bg1">
              <a:lumMod val="95000"/>
            </a:schemeClr>
          </a:solidFill>
          <a:ln>
            <a:noFill/>
          </a:ln>
        </p:spPr>
        <p:txBody>
          <a:bodyPr anchor="ctr">
            <a:normAutofit/>
          </a:bodyPr>
          <a:lstStyle>
            <a:lvl1pPr algn="ctr">
              <a:lnSpc>
                <a:spcPts val="618"/>
              </a:lnSpc>
              <a:defRPr sz="618" i="1" baseline="0">
                <a:solidFill>
                  <a:schemeClr val="bg2"/>
                </a:solidFill>
              </a:defRPr>
            </a:lvl1pPr>
          </a:lstStyle>
          <a:p>
            <a:r>
              <a:rPr lang="en-US" dirty="0"/>
              <a:t>Add graphic</a:t>
            </a:r>
          </a:p>
        </p:txBody>
      </p:sp>
      <p:grpSp>
        <p:nvGrpSpPr>
          <p:cNvPr id="28" name="Group 27">
            <a:extLst>
              <a:ext uri="{FF2B5EF4-FFF2-40B4-BE49-F238E27FC236}">
                <a16:creationId xmlns:a16="http://schemas.microsoft.com/office/drawing/2014/main" id="{9032B7EF-0BBE-0847-BAFD-1470BC91325E}"/>
              </a:ext>
            </a:extLst>
          </p:cNvPr>
          <p:cNvGrpSpPr/>
          <p:nvPr userDrawn="1"/>
        </p:nvGrpSpPr>
        <p:grpSpPr>
          <a:xfrm>
            <a:off x="377190" y="6285677"/>
            <a:ext cx="747823" cy="747020"/>
            <a:chOff x="10761036" y="677843"/>
            <a:chExt cx="694870" cy="694124"/>
          </a:xfrm>
        </p:grpSpPr>
        <p:sp>
          <p:nvSpPr>
            <p:cNvPr id="29" name="Right Triangle 28">
              <a:extLst>
                <a:ext uri="{FF2B5EF4-FFF2-40B4-BE49-F238E27FC236}">
                  <a16:creationId xmlns:a16="http://schemas.microsoft.com/office/drawing/2014/main" id="{8B4265BD-9FC1-B249-AB99-A162AA9891F3}"/>
                </a:ext>
              </a:extLst>
            </p:cNvPr>
            <p:cNvSpPr>
              <a:spLocks noChangeAspect="1"/>
            </p:cNvSpPr>
            <p:nvPr userDrawn="1"/>
          </p:nvSpPr>
          <p:spPr>
            <a:xfrm rot="10800000">
              <a:off x="10761036"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5FB54E94-2589-3942-9EF1-2CB0E843F45D}"/>
                </a:ext>
              </a:extLst>
            </p:cNvPr>
            <p:cNvSpPr>
              <a:spLocks noChangeAspect="1"/>
            </p:cNvSpPr>
            <p:nvPr userDrawn="1"/>
          </p:nvSpPr>
          <p:spPr>
            <a:xfrm rot="10800000">
              <a:off x="11297153" y="677843"/>
              <a:ext cx="158753" cy="158753"/>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a:extLst>
                <a:ext uri="{FF2B5EF4-FFF2-40B4-BE49-F238E27FC236}">
                  <a16:creationId xmlns:a16="http://schemas.microsoft.com/office/drawing/2014/main" id="{3FE750FA-C12C-B441-BC2F-48A902D249E4}"/>
                </a:ext>
              </a:extLst>
            </p:cNvPr>
            <p:cNvSpPr>
              <a:spLocks noChangeAspect="1"/>
            </p:cNvSpPr>
            <p:nvPr userDrawn="1"/>
          </p:nvSpPr>
          <p:spPr>
            <a:xfrm rot="10800000">
              <a:off x="11138399" y="1054461"/>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A2EE6AB5-4CB3-8648-B9FC-E69EC51D4C59}"/>
                </a:ext>
              </a:extLst>
            </p:cNvPr>
            <p:cNvSpPr>
              <a:spLocks noChangeAspect="1"/>
            </p:cNvSpPr>
            <p:nvPr userDrawn="1"/>
          </p:nvSpPr>
          <p:spPr>
            <a:xfrm rot="10800000">
              <a:off x="10919788" y="1054461"/>
              <a:ext cx="158753" cy="158753"/>
            </a:xfrm>
            <a:prstGeom prst="rtTriangl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descr="A picture containing text, clipart&#10;&#10;Description automatically generated">
            <a:extLst>
              <a:ext uri="{FF2B5EF4-FFF2-40B4-BE49-F238E27FC236}">
                <a16:creationId xmlns:a16="http://schemas.microsoft.com/office/drawing/2014/main" id="{A58C3C4D-C89C-CC47-BFC2-BC04B1C50796}"/>
              </a:ext>
            </a:extLst>
          </p:cNvPr>
          <p:cNvPicPr>
            <a:picLocks noChangeAspect="1"/>
          </p:cNvPicPr>
          <p:nvPr userDrawn="1"/>
        </p:nvPicPr>
        <p:blipFill>
          <a:blip r:embed="rId3"/>
          <a:stretch>
            <a:fillRect/>
          </a:stretch>
        </p:blipFill>
        <p:spPr>
          <a:xfrm>
            <a:off x="8092142" y="7079686"/>
            <a:ext cx="1538958" cy="332275"/>
          </a:xfrm>
          <a:prstGeom prst="rect">
            <a:avLst/>
          </a:prstGeom>
        </p:spPr>
      </p:pic>
    </p:spTree>
    <p:extLst>
      <p:ext uri="{BB962C8B-B14F-4D97-AF65-F5344CB8AC3E}">
        <p14:creationId xmlns:p14="http://schemas.microsoft.com/office/powerpoint/2010/main" val="101375005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0453" y="1640840"/>
            <a:ext cx="9307169" cy="777240"/>
          </a:xfrm>
        </p:spPr>
        <p:txBody>
          <a:bodyPr lIns="0" rIns="0">
            <a:normAutofit/>
          </a:bodyPr>
          <a:lstStyle>
            <a:lvl1pPr marL="0" indent="0">
              <a:spcBef>
                <a:spcPts val="0"/>
              </a:spcBef>
              <a:buFont typeface="Arial" pitchFamily="34" charset="0"/>
              <a:buNone/>
              <a:defRPr sz="1650"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dirty="0"/>
              <a:t>Click to add subtitle</a:t>
            </a:r>
          </a:p>
        </p:txBody>
      </p:sp>
      <p:sp>
        <p:nvSpPr>
          <p:cNvPr id="3" name="Content Placeholder 2"/>
          <p:cNvSpPr>
            <a:spLocks noGrp="1"/>
          </p:cNvSpPr>
          <p:nvPr>
            <p:ph idx="1"/>
          </p:nvPr>
        </p:nvSpPr>
        <p:spPr>
          <a:xfrm>
            <a:off x="370487" y="2542225"/>
            <a:ext cx="9307134" cy="4442338"/>
          </a:xfrm>
        </p:spPr>
        <p:txBody>
          <a:bodyPr lIns="0" rIns="0">
            <a:normAutofit/>
          </a:bodyPr>
          <a:lstStyle>
            <a:lvl1pPr>
              <a:defRPr sz="1650"/>
            </a:lvl1pPr>
            <a:lvl2pPr>
              <a:defRPr sz="1650"/>
            </a:lvl2pPr>
            <a:lvl3pPr>
              <a:defRPr sz="1650"/>
            </a:lvl3pPr>
            <a:lvl4pPr>
              <a:defRPr sz="1650"/>
            </a:lvl4pPr>
            <a:lvl5pPr>
              <a:defRPr sz="16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Title 1">
            <a:extLst>
              <a:ext uri="{FF2B5EF4-FFF2-40B4-BE49-F238E27FC236}">
                <a16:creationId xmlns:a16="http://schemas.microsoft.com/office/drawing/2014/main" id="{B7FDB203-9069-5541-B189-59B1609CE149}"/>
              </a:ext>
            </a:extLst>
          </p:cNvPr>
          <p:cNvSpPr>
            <a:spLocks noGrp="1"/>
          </p:cNvSpPr>
          <p:nvPr>
            <p:ph type="title"/>
          </p:nvPr>
        </p:nvSpPr>
        <p:spPr>
          <a:xfrm>
            <a:off x="377192" y="518163"/>
            <a:ext cx="8349192" cy="998536"/>
          </a:xfrm>
          <a:prstGeom prst="rect">
            <a:avLst/>
          </a:prstGeom>
        </p:spPr>
        <p:txBody>
          <a:bodyPr lIns="0" tIns="0" rIns="0" bIns="0"/>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0CCD96A5-035E-DE40-815F-9D4D5FED54D1}"/>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11" name="Footer Placeholder 3">
            <a:extLst>
              <a:ext uri="{FF2B5EF4-FFF2-40B4-BE49-F238E27FC236}">
                <a16:creationId xmlns:a16="http://schemas.microsoft.com/office/drawing/2014/main" id="{8D977CEC-A139-A149-AFDF-AD2B7019BF8A}"/>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pic>
        <p:nvPicPr>
          <p:cNvPr id="13" name="Picture 12" descr="A picture containing text, clipart&#10;&#10;Description automatically generated">
            <a:extLst>
              <a:ext uri="{FF2B5EF4-FFF2-40B4-BE49-F238E27FC236}">
                <a16:creationId xmlns:a16="http://schemas.microsoft.com/office/drawing/2014/main" id="{E4AA28ED-8B39-5D41-A83C-A319D3609B9C}"/>
              </a:ext>
            </a:extLst>
          </p:cNvPr>
          <p:cNvPicPr>
            <a:picLocks noChangeAspect="1"/>
          </p:cNvPicPr>
          <p:nvPr userDrawn="1"/>
        </p:nvPicPr>
        <p:blipFill>
          <a:blip r:embed="rId2"/>
          <a:stretch>
            <a:fillRect/>
          </a:stretch>
        </p:blipFill>
        <p:spPr>
          <a:xfrm>
            <a:off x="8092142" y="7079686"/>
            <a:ext cx="1538958" cy="332275"/>
          </a:xfrm>
          <a:prstGeom prst="rect">
            <a:avLst/>
          </a:prstGeom>
        </p:spPr>
      </p:pic>
      <p:grpSp>
        <p:nvGrpSpPr>
          <p:cNvPr id="14" name="Group 13">
            <a:extLst>
              <a:ext uri="{FF2B5EF4-FFF2-40B4-BE49-F238E27FC236}">
                <a16:creationId xmlns:a16="http://schemas.microsoft.com/office/drawing/2014/main" id="{6E85341B-3D3A-BF49-852A-394113B28EB6}"/>
              </a:ext>
            </a:extLst>
          </p:cNvPr>
          <p:cNvGrpSpPr/>
          <p:nvPr userDrawn="1"/>
        </p:nvGrpSpPr>
        <p:grpSpPr>
          <a:xfrm>
            <a:off x="8879404" y="308112"/>
            <a:ext cx="798217" cy="743142"/>
            <a:chOff x="10897521" y="210080"/>
            <a:chExt cx="893618" cy="831961"/>
          </a:xfrm>
        </p:grpSpPr>
        <p:sp>
          <p:nvSpPr>
            <p:cNvPr id="15" name="Right Triangle 14">
              <a:extLst>
                <a:ext uri="{FF2B5EF4-FFF2-40B4-BE49-F238E27FC236}">
                  <a16:creationId xmlns:a16="http://schemas.microsoft.com/office/drawing/2014/main" id="{E76FA35B-6E0D-C647-81AE-8AB4C1107C87}"/>
                </a:ext>
              </a:extLst>
            </p:cNvPr>
            <p:cNvSpPr/>
            <p:nvPr/>
          </p:nvSpPr>
          <p:spPr>
            <a:xfrm rot="10800000">
              <a:off x="11156128" y="407030"/>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A529829C-B9F7-1E4A-BEE3-A3D5F5FB359F}"/>
                </a:ext>
              </a:extLst>
            </p:cNvPr>
            <p:cNvSpPr>
              <a:spLocks noChangeAspect="1"/>
            </p:cNvSpPr>
            <p:nvPr userDrawn="1"/>
          </p:nvSpPr>
          <p:spPr>
            <a:xfrm rot="10800000">
              <a:off x="11100809" y="723362"/>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FC962306-79A9-6544-AFA3-A889B45764A3}"/>
                </a:ext>
              </a:extLst>
            </p:cNvPr>
            <p:cNvSpPr>
              <a:spLocks noChangeAspect="1"/>
            </p:cNvSpPr>
            <p:nvPr userDrawn="1"/>
          </p:nvSpPr>
          <p:spPr>
            <a:xfrm rot="10800000">
              <a:off x="11632386" y="210080"/>
              <a:ext cx="158753" cy="158753"/>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a:extLst>
                <a:ext uri="{FF2B5EF4-FFF2-40B4-BE49-F238E27FC236}">
                  <a16:creationId xmlns:a16="http://schemas.microsoft.com/office/drawing/2014/main" id="{A2D35C32-3643-9649-AC6A-5F5932DD8B9D}"/>
                </a:ext>
              </a:extLst>
            </p:cNvPr>
            <p:cNvSpPr>
              <a:spLocks noChangeAspect="1"/>
            </p:cNvSpPr>
            <p:nvPr userDrawn="1"/>
          </p:nvSpPr>
          <p:spPr>
            <a:xfrm rot="10800000">
              <a:off x="10897521" y="519090"/>
              <a:ext cx="158753" cy="158753"/>
            </a:xfrm>
            <a:prstGeom prst="rtTriangl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14720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2 Column + subtitles">
    <p:spTree>
      <p:nvGrpSpPr>
        <p:cNvPr id="1" name=""/>
        <p:cNvGrpSpPr/>
        <p:nvPr/>
      </p:nvGrpSpPr>
      <p:grpSpPr>
        <a:xfrm>
          <a:off x="0" y="0"/>
          <a:ext cx="0" cy="0"/>
          <a:chOff x="0" y="0"/>
          <a:chExt cx="0" cy="0"/>
        </a:xfrm>
      </p:grpSpPr>
      <p:pic>
        <p:nvPicPr>
          <p:cNvPr id="17" name="image1.png" descr="image1.png">
            <a:extLst>
              <a:ext uri="{FF2B5EF4-FFF2-40B4-BE49-F238E27FC236}">
                <a16:creationId xmlns:a16="http://schemas.microsoft.com/office/drawing/2014/main" id="{BF73ADBE-A6DC-FB49-8C19-C0F6E74D9BF2}"/>
              </a:ext>
            </a:extLst>
          </p:cNvPr>
          <p:cNvPicPr>
            <a:picLocks noChangeAspect="1"/>
          </p:cNvPicPr>
          <p:nvPr userDrawn="1"/>
        </p:nvPicPr>
        <p:blipFill>
          <a:blip r:embed="rId2"/>
          <a:stretch>
            <a:fillRect/>
          </a:stretch>
        </p:blipFill>
        <p:spPr>
          <a:xfrm>
            <a:off x="8446225" y="7013588"/>
            <a:ext cx="1232342" cy="366198"/>
          </a:xfrm>
          <a:prstGeom prst="rect">
            <a:avLst/>
          </a:prstGeom>
          <a:ln w="12700">
            <a:miter lim="400000"/>
          </a:ln>
        </p:spPr>
      </p:pic>
      <p:sp>
        <p:nvSpPr>
          <p:cNvPr id="18" name="Title 6">
            <a:extLst>
              <a:ext uri="{FF2B5EF4-FFF2-40B4-BE49-F238E27FC236}">
                <a16:creationId xmlns:a16="http://schemas.microsoft.com/office/drawing/2014/main" id="{0CA35F14-A6F7-5F4C-AA9F-CFD8282C4879}"/>
              </a:ext>
            </a:extLst>
          </p:cNvPr>
          <p:cNvSpPr>
            <a:spLocks noGrp="1"/>
          </p:cNvSpPr>
          <p:nvPr>
            <p:ph type="title"/>
          </p:nvPr>
        </p:nvSpPr>
        <p:spPr>
          <a:xfrm>
            <a:off x="377192" y="518165"/>
            <a:ext cx="8325297" cy="1035621"/>
          </a:xfrm>
          <a:prstGeom prst="rect">
            <a:avLst/>
          </a:prstGeom>
        </p:spPr>
        <p:txBody>
          <a:bodyPr lIns="0" tIns="0" rIns="0" bIns="0">
            <a:noAutofit/>
          </a:bodyPr>
          <a:lstStyle/>
          <a:p>
            <a:r>
              <a:rPr lang="en-US"/>
              <a:t>Click to edit Master title style</a:t>
            </a:r>
            <a:endParaRPr lang="en-US" dirty="0"/>
          </a:p>
        </p:txBody>
      </p:sp>
      <p:sp>
        <p:nvSpPr>
          <p:cNvPr id="24" name="Slide Number Placeholder 5">
            <a:extLst>
              <a:ext uri="{FF2B5EF4-FFF2-40B4-BE49-F238E27FC236}">
                <a16:creationId xmlns:a16="http://schemas.microsoft.com/office/drawing/2014/main" id="{A8232CCE-0618-0F4D-8DC5-D6F728794CD4}"/>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25" name="Footer Placeholder 3">
            <a:extLst>
              <a:ext uri="{FF2B5EF4-FFF2-40B4-BE49-F238E27FC236}">
                <a16:creationId xmlns:a16="http://schemas.microsoft.com/office/drawing/2014/main" id="{EB098F82-D907-B840-9417-7D064647D938}"/>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32" name="Content Placeholder 2">
            <a:extLst>
              <a:ext uri="{FF2B5EF4-FFF2-40B4-BE49-F238E27FC236}">
                <a16:creationId xmlns:a16="http://schemas.microsoft.com/office/drawing/2014/main" id="{C3D57B38-908B-4342-ADED-6408F12B3F97}"/>
              </a:ext>
            </a:extLst>
          </p:cNvPr>
          <p:cNvSpPr>
            <a:spLocks noGrp="1"/>
          </p:cNvSpPr>
          <p:nvPr>
            <p:ph sz="half" idx="1"/>
          </p:nvPr>
        </p:nvSpPr>
        <p:spPr>
          <a:xfrm>
            <a:off x="377191" y="2490178"/>
            <a:ext cx="4589145" cy="3407355"/>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2">
            <a:extLst>
              <a:ext uri="{FF2B5EF4-FFF2-40B4-BE49-F238E27FC236}">
                <a16:creationId xmlns:a16="http://schemas.microsoft.com/office/drawing/2014/main" id="{3FBD6BD7-BA91-3F4B-9E9D-16988E8DEE91}"/>
              </a:ext>
            </a:extLst>
          </p:cNvPr>
          <p:cNvSpPr>
            <a:spLocks noGrp="1"/>
          </p:cNvSpPr>
          <p:nvPr>
            <p:ph sz="half" idx="16"/>
          </p:nvPr>
        </p:nvSpPr>
        <p:spPr>
          <a:xfrm>
            <a:off x="5088475" y="2490178"/>
            <a:ext cx="4589145" cy="3407355"/>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8">
            <a:extLst>
              <a:ext uri="{FF2B5EF4-FFF2-40B4-BE49-F238E27FC236}">
                <a16:creationId xmlns:a16="http://schemas.microsoft.com/office/drawing/2014/main" id="{D19893F2-FB0C-3D4F-AFF4-2D3AC8CCEF0B}"/>
              </a:ext>
            </a:extLst>
          </p:cNvPr>
          <p:cNvSpPr>
            <a:spLocks noGrp="1"/>
          </p:cNvSpPr>
          <p:nvPr>
            <p:ph type="body" sz="quarter" idx="13" hasCustomPrompt="1"/>
          </p:nvPr>
        </p:nvSpPr>
        <p:spPr>
          <a:xfrm>
            <a:off x="383866" y="1640840"/>
            <a:ext cx="4589145" cy="777240"/>
          </a:xfrm>
        </p:spPr>
        <p:txBody>
          <a:bodyPr lIns="0" rIns="0">
            <a:normAutofit/>
          </a:bodyPr>
          <a:lstStyle>
            <a:lvl1pPr marL="0" indent="0">
              <a:spcBef>
                <a:spcPts val="0"/>
              </a:spcBef>
              <a:buFont typeface="Arial" pitchFamily="34" charset="0"/>
              <a:buNone/>
              <a:defRPr sz="1650"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dirty="0"/>
              <a:t>Click to add subtitle</a:t>
            </a:r>
          </a:p>
        </p:txBody>
      </p:sp>
      <p:sp>
        <p:nvSpPr>
          <p:cNvPr id="21" name="Text Placeholder 8">
            <a:extLst>
              <a:ext uri="{FF2B5EF4-FFF2-40B4-BE49-F238E27FC236}">
                <a16:creationId xmlns:a16="http://schemas.microsoft.com/office/drawing/2014/main" id="{651015E8-7651-494F-AC6E-62D3CB4EF7B0}"/>
              </a:ext>
            </a:extLst>
          </p:cNvPr>
          <p:cNvSpPr>
            <a:spLocks noGrp="1"/>
          </p:cNvSpPr>
          <p:nvPr>
            <p:ph type="body" sz="quarter" idx="17" hasCustomPrompt="1"/>
          </p:nvPr>
        </p:nvSpPr>
        <p:spPr>
          <a:xfrm>
            <a:off x="5088475" y="1640840"/>
            <a:ext cx="4589145" cy="777240"/>
          </a:xfrm>
        </p:spPr>
        <p:txBody>
          <a:bodyPr lIns="0" rIns="0">
            <a:normAutofit/>
          </a:bodyPr>
          <a:lstStyle>
            <a:lvl1pPr marL="0" indent="0">
              <a:spcBef>
                <a:spcPts val="0"/>
              </a:spcBef>
              <a:buFont typeface="Arial" pitchFamily="34" charset="0"/>
              <a:buNone/>
              <a:defRPr sz="1650"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dirty="0"/>
              <a:t>Click to add subtitle</a:t>
            </a:r>
          </a:p>
        </p:txBody>
      </p:sp>
      <p:pic>
        <p:nvPicPr>
          <p:cNvPr id="22" name="Picture 21" descr="A picture containing text, clipart&#10;&#10;Description automatically generated">
            <a:extLst>
              <a:ext uri="{FF2B5EF4-FFF2-40B4-BE49-F238E27FC236}">
                <a16:creationId xmlns:a16="http://schemas.microsoft.com/office/drawing/2014/main" id="{6DB5259B-318D-954D-B30D-B2D9609D7EA9}"/>
              </a:ext>
            </a:extLst>
          </p:cNvPr>
          <p:cNvPicPr>
            <a:picLocks noChangeAspect="1"/>
          </p:cNvPicPr>
          <p:nvPr userDrawn="1"/>
        </p:nvPicPr>
        <p:blipFill>
          <a:blip r:embed="rId3"/>
          <a:stretch>
            <a:fillRect/>
          </a:stretch>
        </p:blipFill>
        <p:spPr>
          <a:xfrm>
            <a:off x="8092142" y="7079686"/>
            <a:ext cx="1538958" cy="332275"/>
          </a:xfrm>
          <a:prstGeom prst="rect">
            <a:avLst/>
          </a:prstGeom>
        </p:spPr>
      </p:pic>
      <p:grpSp>
        <p:nvGrpSpPr>
          <p:cNvPr id="23" name="Group 22">
            <a:extLst>
              <a:ext uri="{FF2B5EF4-FFF2-40B4-BE49-F238E27FC236}">
                <a16:creationId xmlns:a16="http://schemas.microsoft.com/office/drawing/2014/main" id="{BFBA3781-A550-BA42-B758-987EA10A149D}"/>
              </a:ext>
            </a:extLst>
          </p:cNvPr>
          <p:cNvGrpSpPr/>
          <p:nvPr userDrawn="1"/>
        </p:nvGrpSpPr>
        <p:grpSpPr>
          <a:xfrm>
            <a:off x="8627870" y="486167"/>
            <a:ext cx="1053340" cy="918019"/>
            <a:chOff x="10691107" y="360338"/>
            <a:chExt cx="1053340" cy="918019"/>
          </a:xfrm>
        </p:grpSpPr>
        <p:sp>
          <p:nvSpPr>
            <p:cNvPr id="31" name="Right Triangle 30">
              <a:extLst>
                <a:ext uri="{FF2B5EF4-FFF2-40B4-BE49-F238E27FC236}">
                  <a16:creationId xmlns:a16="http://schemas.microsoft.com/office/drawing/2014/main" id="{75666877-FEDD-D24F-BD86-4EDB62B830E6}"/>
                </a:ext>
              </a:extLst>
            </p:cNvPr>
            <p:cNvSpPr/>
            <p:nvPr/>
          </p:nvSpPr>
          <p:spPr>
            <a:xfrm rot="10800000">
              <a:off x="11109436" y="360338"/>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a16="http://schemas.microsoft.com/office/drawing/2014/main" id="{D2567608-BD22-5F41-9137-56B56F084B75}"/>
                </a:ext>
              </a:extLst>
            </p:cNvPr>
            <p:cNvSpPr>
              <a:spLocks noChangeAspect="1"/>
            </p:cNvSpPr>
            <p:nvPr userDrawn="1"/>
          </p:nvSpPr>
          <p:spPr>
            <a:xfrm rot="10800000">
              <a:off x="10691107"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D58ADC94-3C26-664E-B2E8-EEBA1C7E0D21}"/>
                </a:ext>
              </a:extLst>
            </p:cNvPr>
            <p:cNvSpPr>
              <a:spLocks noChangeAspect="1"/>
            </p:cNvSpPr>
            <p:nvPr userDrawn="1"/>
          </p:nvSpPr>
          <p:spPr>
            <a:xfrm rot="10800000">
              <a:off x="10849860" y="36033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a:extLst>
                <a:ext uri="{FF2B5EF4-FFF2-40B4-BE49-F238E27FC236}">
                  <a16:creationId xmlns:a16="http://schemas.microsoft.com/office/drawing/2014/main" id="{87317090-4642-FD40-8F50-CA5D4C199375}"/>
                </a:ext>
              </a:extLst>
            </p:cNvPr>
            <p:cNvSpPr>
              <a:spLocks noChangeAspect="1"/>
            </p:cNvSpPr>
            <p:nvPr userDrawn="1"/>
          </p:nvSpPr>
          <p:spPr>
            <a:xfrm rot="10800000">
              <a:off x="10849859" y="111536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Triangle 43">
              <a:extLst>
                <a:ext uri="{FF2B5EF4-FFF2-40B4-BE49-F238E27FC236}">
                  <a16:creationId xmlns:a16="http://schemas.microsoft.com/office/drawing/2014/main" id="{34DD5B42-B0DF-F94C-9C2D-E10BE7C5B559}"/>
                </a:ext>
              </a:extLst>
            </p:cNvPr>
            <p:cNvSpPr>
              <a:spLocks noChangeAspect="1"/>
            </p:cNvSpPr>
            <p:nvPr userDrawn="1"/>
          </p:nvSpPr>
          <p:spPr>
            <a:xfrm rot="10800000">
              <a:off x="11585692" y="1119604"/>
              <a:ext cx="158753" cy="158753"/>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3159E892-916B-FF4D-9937-56EBEE81190C}"/>
              </a:ext>
            </a:extLst>
          </p:cNvPr>
          <p:cNvGrpSpPr/>
          <p:nvPr userDrawn="1"/>
        </p:nvGrpSpPr>
        <p:grpSpPr>
          <a:xfrm>
            <a:off x="224640" y="6187689"/>
            <a:ext cx="812380" cy="796877"/>
            <a:chOff x="10897521" y="165476"/>
            <a:chExt cx="893618" cy="876565"/>
          </a:xfrm>
        </p:grpSpPr>
        <p:sp>
          <p:nvSpPr>
            <p:cNvPr id="50" name="Right Triangle 49">
              <a:extLst>
                <a:ext uri="{FF2B5EF4-FFF2-40B4-BE49-F238E27FC236}">
                  <a16:creationId xmlns:a16="http://schemas.microsoft.com/office/drawing/2014/main" id="{8E1E4004-7A6C-8F42-9FE2-B559905A1040}"/>
                </a:ext>
              </a:extLst>
            </p:cNvPr>
            <p:cNvSpPr/>
            <p:nvPr/>
          </p:nvSpPr>
          <p:spPr>
            <a:xfrm rot="10800000">
              <a:off x="11156128" y="407030"/>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A003D6DF-0312-2C4E-A349-31C3F143D71B}"/>
                </a:ext>
              </a:extLst>
            </p:cNvPr>
            <p:cNvSpPr>
              <a:spLocks noChangeAspect="1"/>
            </p:cNvSpPr>
            <p:nvPr userDrawn="1"/>
          </p:nvSpPr>
          <p:spPr>
            <a:xfrm rot="10800000">
              <a:off x="11632386" y="165476"/>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ight Triangle 51">
              <a:extLst>
                <a:ext uri="{FF2B5EF4-FFF2-40B4-BE49-F238E27FC236}">
                  <a16:creationId xmlns:a16="http://schemas.microsoft.com/office/drawing/2014/main" id="{96A0D8E5-FD3A-0444-B41B-4AC892E8527F}"/>
                </a:ext>
              </a:extLst>
            </p:cNvPr>
            <p:cNvSpPr>
              <a:spLocks noChangeAspect="1"/>
            </p:cNvSpPr>
            <p:nvPr userDrawn="1"/>
          </p:nvSpPr>
          <p:spPr>
            <a:xfrm rot="10800000">
              <a:off x="10897521" y="407030"/>
              <a:ext cx="158753" cy="15875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2867568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2 Column">
    <p:spTree>
      <p:nvGrpSpPr>
        <p:cNvPr id="1" name=""/>
        <p:cNvGrpSpPr/>
        <p:nvPr/>
      </p:nvGrpSpPr>
      <p:grpSpPr>
        <a:xfrm>
          <a:off x="0" y="0"/>
          <a:ext cx="0" cy="0"/>
          <a:chOff x="0" y="0"/>
          <a:chExt cx="0" cy="0"/>
        </a:xfrm>
      </p:grpSpPr>
      <p:pic>
        <p:nvPicPr>
          <p:cNvPr id="17" name="image1.png" descr="image1.png">
            <a:extLst>
              <a:ext uri="{FF2B5EF4-FFF2-40B4-BE49-F238E27FC236}">
                <a16:creationId xmlns:a16="http://schemas.microsoft.com/office/drawing/2014/main" id="{BF73ADBE-A6DC-FB49-8C19-C0F6E74D9BF2}"/>
              </a:ext>
            </a:extLst>
          </p:cNvPr>
          <p:cNvPicPr>
            <a:picLocks noChangeAspect="1"/>
          </p:cNvPicPr>
          <p:nvPr userDrawn="1"/>
        </p:nvPicPr>
        <p:blipFill>
          <a:blip r:embed="rId2"/>
          <a:stretch>
            <a:fillRect/>
          </a:stretch>
        </p:blipFill>
        <p:spPr>
          <a:xfrm>
            <a:off x="8446225" y="7013588"/>
            <a:ext cx="1232342" cy="366198"/>
          </a:xfrm>
          <a:prstGeom prst="rect">
            <a:avLst/>
          </a:prstGeom>
          <a:ln w="12700">
            <a:miter lim="400000"/>
          </a:ln>
        </p:spPr>
      </p:pic>
      <p:sp>
        <p:nvSpPr>
          <p:cNvPr id="18" name="Title 6">
            <a:extLst>
              <a:ext uri="{FF2B5EF4-FFF2-40B4-BE49-F238E27FC236}">
                <a16:creationId xmlns:a16="http://schemas.microsoft.com/office/drawing/2014/main" id="{0CA35F14-A6F7-5F4C-AA9F-CFD8282C4879}"/>
              </a:ext>
            </a:extLst>
          </p:cNvPr>
          <p:cNvSpPr>
            <a:spLocks noGrp="1"/>
          </p:cNvSpPr>
          <p:nvPr>
            <p:ph type="title"/>
          </p:nvPr>
        </p:nvSpPr>
        <p:spPr>
          <a:xfrm>
            <a:off x="377192" y="518160"/>
            <a:ext cx="8325297" cy="1397953"/>
          </a:xfrm>
          <a:prstGeom prst="rect">
            <a:avLst/>
          </a:prstGeom>
        </p:spPr>
        <p:txBody>
          <a:bodyPr lIns="0" tIns="0" rIns="0" bIns="0">
            <a:noAutofit/>
          </a:bodyPr>
          <a:lstStyle/>
          <a:p>
            <a:r>
              <a:rPr lang="en-US"/>
              <a:t>Click to edit Master title style</a:t>
            </a:r>
          </a:p>
        </p:txBody>
      </p:sp>
      <p:sp>
        <p:nvSpPr>
          <p:cNvPr id="24" name="Slide Number Placeholder 5">
            <a:extLst>
              <a:ext uri="{FF2B5EF4-FFF2-40B4-BE49-F238E27FC236}">
                <a16:creationId xmlns:a16="http://schemas.microsoft.com/office/drawing/2014/main" id="{A8232CCE-0618-0F4D-8DC5-D6F728794CD4}"/>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25" name="Footer Placeholder 3">
            <a:extLst>
              <a:ext uri="{FF2B5EF4-FFF2-40B4-BE49-F238E27FC236}">
                <a16:creationId xmlns:a16="http://schemas.microsoft.com/office/drawing/2014/main" id="{EB098F82-D907-B840-9417-7D064647D938}"/>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32" name="Content Placeholder 2">
            <a:extLst>
              <a:ext uri="{FF2B5EF4-FFF2-40B4-BE49-F238E27FC236}">
                <a16:creationId xmlns:a16="http://schemas.microsoft.com/office/drawing/2014/main" id="{C3D57B38-908B-4342-ADED-6408F12B3F97}"/>
              </a:ext>
            </a:extLst>
          </p:cNvPr>
          <p:cNvSpPr>
            <a:spLocks noGrp="1"/>
          </p:cNvSpPr>
          <p:nvPr>
            <p:ph sz="half" idx="1"/>
          </p:nvPr>
        </p:nvSpPr>
        <p:spPr>
          <a:xfrm>
            <a:off x="377191" y="2172853"/>
            <a:ext cx="4589145" cy="3407355"/>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2">
            <a:extLst>
              <a:ext uri="{FF2B5EF4-FFF2-40B4-BE49-F238E27FC236}">
                <a16:creationId xmlns:a16="http://schemas.microsoft.com/office/drawing/2014/main" id="{3FBD6BD7-BA91-3F4B-9E9D-16988E8DEE91}"/>
              </a:ext>
            </a:extLst>
          </p:cNvPr>
          <p:cNvSpPr>
            <a:spLocks noGrp="1"/>
          </p:cNvSpPr>
          <p:nvPr>
            <p:ph sz="half" idx="16"/>
          </p:nvPr>
        </p:nvSpPr>
        <p:spPr>
          <a:xfrm>
            <a:off x="5088475" y="2172853"/>
            <a:ext cx="4589145" cy="3407355"/>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6" name="Picture 25" descr="A picture containing text, clipart&#10;&#10;Description automatically generated">
            <a:extLst>
              <a:ext uri="{FF2B5EF4-FFF2-40B4-BE49-F238E27FC236}">
                <a16:creationId xmlns:a16="http://schemas.microsoft.com/office/drawing/2014/main" id="{AAE2CABE-37B9-2B4A-B259-B601BDAE8DE5}"/>
              </a:ext>
            </a:extLst>
          </p:cNvPr>
          <p:cNvPicPr>
            <a:picLocks noChangeAspect="1"/>
          </p:cNvPicPr>
          <p:nvPr userDrawn="1"/>
        </p:nvPicPr>
        <p:blipFill>
          <a:blip r:embed="rId3"/>
          <a:stretch>
            <a:fillRect/>
          </a:stretch>
        </p:blipFill>
        <p:spPr>
          <a:xfrm>
            <a:off x="8092142" y="7079686"/>
            <a:ext cx="1538958" cy="332275"/>
          </a:xfrm>
          <a:prstGeom prst="rect">
            <a:avLst/>
          </a:prstGeom>
        </p:spPr>
      </p:pic>
      <p:grpSp>
        <p:nvGrpSpPr>
          <p:cNvPr id="27" name="Group 26">
            <a:extLst>
              <a:ext uri="{FF2B5EF4-FFF2-40B4-BE49-F238E27FC236}">
                <a16:creationId xmlns:a16="http://schemas.microsoft.com/office/drawing/2014/main" id="{773FB5C1-8CFE-CB41-AA6B-A6E11CA64991}"/>
              </a:ext>
            </a:extLst>
          </p:cNvPr>
          <p:cNvGrpSpPr/>
          <p:nvPr userDrawn="1"/>
        </p:nvGrpSpPr>
        <p:grpSpPr>
          <a:xfrm>
            <a:off x="377190" y="6285677"/>
            <a:ext cx="747823" cy="747020"/>
            <a:chOff x="10761036" y="677843"/>
            <a:chExt cx="694870" cy="694124"/>
          </a:xfrm>
        </p:grpSpPr>
        <p:sp>
          <p:nvSpPr>
            <p:cNvPr id="28" name="Right Triangle 27">
              <a:extLst>
                <a:ext uri="{FF2B5EF4-FFF2-40B4-BE49-F238E27FC236}">
                  <a16:creationId xmlns:a16="http://schemas.microsoft.com/office/drawing/2014/main" id="{4980E998-6943-7B47-9CBD-4DA19BBB484D}"/>
                </a:ext>
              </a:extLst>
            </p:cNvPr>
            <p:cNvSpPr>
              <a:spLocks noChangeAspect="1"/>
            </p:cNvSpPr>
            <p:nvPr userDrawn="1"/>
          </p:nvSpPr>
          <p:spPr>
            <a:xfrm rot="10800000">
              <a:off x="10761036"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DF815768-753D-F84E-911D-B04125701239}"/>
                </a:ext>
              </a:extLst>
            </p:cNvPr>
            <p:cNvSpPr>
              <a:spLocks noChangeAspect="1"/>
            </p:cNvSpPr>
            <p:nvPr userDrawn="1"/>
          </p:nvSpPr>
          <p:spPr>
            <a:xfrm rot="10800000">
              <a:off x="11297153" y="677843"/>
              <a:ext cx="158753" cy="158753"/>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1905F814-F678-8A4A-9B34-3BDAAB0E3249}"/>
                </a:ext>
              </a:extLst>
            </p:cNvPr>
            <p:cNvSpPr>
              <a:spLocks noChangeAspect="1"/>
            </p:cNvSpPr>
            <p:nvPr userDrawn="1"/>
          </p:nvSpPr>
          <p:spPr>
            <a:xfrm rot="10800000">
              <a:off x="11138399" y="1054461"/>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a:extLst>
                <a:ext uri="{FF2B5EF4-FFF2-40B4-BE49-F238E27FC236}">
                  <a16:creationId xmlns:a16="http://schemas.microsoft.com/office/drawing/2014/main" id="{D86BDE6F-7C3D-9942-94A3-84BA6347FF97}"/>
                </a:ext>
              </a:extLst>
            </p:cNvPr>
            <p:cNvSpPr>
              <a:spLocks noChangeAspect="1"/>
            </p:cNvSpPr>
            <p:nvPr userDrawn="1"/>
          </p:nvSpPr>
          <p:spPr>
            <a:xfrm rot="10800000">
              <a:off x="10919788" y="1054461"/>
              <a:ext cx="158753" cy="158753"/>
            </a:xfrm>
            <a:prstGeom prst="rtTriangl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189B705-8C2E-FD42-AFCD-FAC9EB3E3BEF}"/>
              </a:ext>
            </a:extLst>
          </p:cNvPr>
          <p:cNvGrpSpPr/>
          <p:nvPr userDrawn="1"/>
        </p:nvGrpSpPr>
        <p:grpSpPr>
          <a:xfrm>
            <a:off x="8627870" y="486167"/>
            <a:ext cx="1053340" cy="1074001"/>
            <a:chOff x="10691107" y="360338"/>
            <a:chExt cx="1053340" cy="1074001"/>
          </a:xfrm>
        </p:grpSpPr>
        <p:sp>
          <p:nvSpPr>
            <p:cNvPr id="42" name="Right Triangle 41">
              <a:extLst>
                <a:ext uri="{FF2B5EF4-FFF2-40B4-BE49-F238E27FC236}">
                  <a16:creationId xmlns:a16="http://schemas.microsoft.com/office/drawing/2014/main" id="{A2890C16-69EB-DE41-A842-401E5A3C9B07}"/>
                </a:ext>
              </a:extLst>
            </p:cNvPr>
            <p:cNvSpPr/>
            <p:nvPr/>
          </p:nvSpPr>
          <p:spPr>
            <a:xfrm rot="10800000">
              <a:off x="11109436" y="360338"/>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a:extLst>
                <a:ext uri="{FF2B5EF4-FFF2-40B4-BE49-F238E27FC236}">
                  <a16:creationId xmlns:a16="http://schemas.microsoft.com/office/drawing/2014/main" id="{B422E6DC-BE48-B040-908F-DD28DE7A58A7}"/>
                </a:ext>
              </a:extLst>
            </p:cNvPr>
            <p:cNvSpPr>
              <a:spLocks noChangeAspect="1"/>
            </p:cNvSpPr>
            <p:nvPr userDrawn="1"/>
          </p:nvSpPr>
          <p:spPr>
            <a:xfrm rot="10800000">
              <a:off x="10691107"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Triangle 43">
              <a:extLst>
                <a:ext uri="{FF2B5EF4-FFF2-40B4-BE49-F238E27FC236}">
                  <a16:creationId xmlns:a16="http://schemas.microsoft.com/office/drawing/2014/main" id="{BBF07695-E146-E942-947C-59AA242E587C}"/>
                </a:ext>
              </a:extLst>
            </p:cNvPr>
            <p:cNvSpPr>
              <a:spLocks noChangeAspect="1"/>
            </p:cNvSpPr>
            <p:nvPr userDrawn="1"/>
          </p:nvSpPr>
          <p:spPr>
            <a:xfrm rot="10800000">
              <a:off x="10849860" y="36033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44">
              <a:extLst>
                <a:ext uri="{FF2B5EF4-FFF2-40B4-BE49-F238E27FC236}">
                  <a16:creationId xmlns:a16="http://schemas.microsoft.com/office/drawing/2014/main" id="{24A74DE9-28EA-B848-BD03-AD8AFC57E79C}"/>
                </a:ext>
              </a:extLst>
            </p:cNvPr>
            <p:cNvSpPr>
              <a:spLocks noChangeAspect="1"/>
            </p:cNvSpPr>
            <p:nvPr userDrawn="1"/>
          </p:nvSpPr>
          <p:spPr>
            <a:xfrm rot="10800000">
              <a:off x="11138399" y="1116833"/>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45">
              <a:extLst>
                <a:ext uri="{FF2B5EF4-FFF2-40B4-BE49-F238E27FC236}">
                  <a16:creationId xmlns:a16="http://schemas.microsoft.com/office/drawing/2014/main" id="{C160E613-30BF-FC4B-94E3-A79CE35D86F6}"/>
                </a:ext>
              </a:extLst>
            </p:cNvPr>
            <p:cNvSpPr>
              <a:spLocks noChangeAspect="1"/>
            </p:cNvSpPr>
            <p:nvPr userDrawn="1"/>
          </p:nvSpPr>
          <p:spPr>
            <a:xfrm rot="10800000">
              <a:off x="10849859" y="111536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46">
              <a:extLst>
                <a:ext uri="{FF2B5EF4-FFF2-40B4-BE49-F238E27FC236}">
                  <a16:creationId xmlns:a16="http://schemas.microsoft.com/office/drawing/2014/main" id="{AE8936D4-E11C-B84B-9364-F254604D32A4}"/>
                </a:ext>
              </a:extLst>
            </p:cNvPr>
            <p:cNvSpPr>
              <a:spLocks noChangeAspect="1"/>
            </p:cNvSpPr>
            <p:nvPr userDrawn="1"/>
          </p:nvSpPr>
          <p:spPr>
            <a:xfrm rot="10800000">
              <a:off x="11585692" y="1119604"/>
              <a:ext cx="158753" cy="158753"/>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147681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3 Column + subtitles">
    <p:spTree>
      <p:nvGrpSpPr>
        <p:cNvPr id="1" name=""/>
        <p:cNvGrpSpPr/>
        <p:nvPr/>
      </p:nvGrpSpPr>
      <p:grpSpPr>
        <a:xfrm>
          <a:off x="0" y="0"/>
          <a:ext cx="0" cy="0"/>
          <a:chOff x="0" y="0"/>
          <a:chExt cx="0" cy="0"/>
        </a:xfrm>
      </p:grpSpPr>
      <p:sp>
        <p:nvSpPr>
          <p:cNvPr id="71" name="Title 6">
            <a:extLst>
              <a:ext uri="{FF2B5EF4-FFF2-40B4-BE49-F238E27FC236}">
                <a16:creationId xmlns:a16="http://schemas.microsoft.com/office/drawing/2014/main" id="{9897FA3A-B5B5-2149-9138-EEC8101253ED}"/>
              </a:ext>
            </a:extLst>
          </p:cNvPr>
          <p:cNvSpPr>
            <a:spLocks noGrp="1"/>
          </p:cNvSpPr>
          <p:nvPr>
            <p:ph type="title"/>
          </p:nvPr>
        </p:nvSpPr>
        <p:spPr>
          <a:xfrm>
            <a:off x="377192" y="518165"/>
            <a:ext cx="8325297" cy="1035621"/>
          </a:xfrm>
          <a:prstGeom prst="rect">
            <a:avLst/>
          </a:prstGeom>
        </p:spPr>
        <p:txBody>
          <a:bodyPr lIns="0" tIns="0" rIns="0" bIns="0">
            <a:noAutofit/>
          </a:body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C0FD09F6-DF64-C341-995F-1DFAB91BD095}"/>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18" name="Footer Placeholder 3">
            <a:extLst>
              <a:ext uri="{FF2B5EF4-FFF2-40B4-BE49-F238E27FC236}">
                <a16:creationId xmlns:a16="http://schemas.microsoft.com/office/drawing/2014/main" id="{FE984C10-475C-5543-87A5-14E4E8002617}"/>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22" name="Content Placeholder 2">
            <a:extLst>
              <a:ext uri="{FF2B5EF4-FFF2-40B4-BE49-F238E27FC236}">
                <a16:creationId xmlns:a16="http://schemas.microsoft.com/office/drawing/2014/main" id="{74347C45-30EA-5544-A33C-30CC875E1EC9}"/>
              </a:ext>
            </a:extLst>
          </p:cNvPr>
          <p:cNvSpPr>
            <a:spLocks noGrp="1"/>
          </p:cNvSpPr>
          <p:nvPr>
            <p:ph sz="half" idx="1"/>
          </p:nvPr>
        </p:nvSpPr>
        <p:spPr>
          <a:xfrm>
            <a:off x="377192" y="2505142"/>
            <a:ext cx="2954656" cy="3407356"/>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
            <a:extLst>
              <a:ext uri="{FF2B5EF4-FFF2-40B4-BE49-F238E27FC236}">
                <a16:creationId xmlns:a16="http://schemas.microsoft.com/office/drawing/2014/main" id="{FC627FB5-9502-1949-8438-D0249F6CB2CD}"/>
              </a:ext>
            </a:extLst>
          </p:cNvPr>
          <p:cNvSpPr>
            <a:spLocks noGrp="1"/>
          </p:cNvSpPr>
          <p:nvPr>
            <p:ph sz="half" idx="16"/>
          </p:nvPr>
        </p:nvSpPr>
        <p:spPr>
          <a:xfrm>
            <a:off x="3550079" y="2505142"/>
            <a:ext cx="2954656" cy="3407356"/>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2">
            <a:extLst>
              <a:ext uri="{FF2B5EF4-FFF2-40B4-BE49-F238E27FC236}">
                <a16:creationId xmlns:a16="http://schemas.microsoft.com/office/drawing/2014/main" id="{8B3C87E6-CC52-B84F-90D9-F1D7720FA88D}"/>
              </a:ext>
            </a:extLst>
          </p:cNvPr>
          <p:cNvSpPr>
            <a:spLocks noGrp="1"/>
          </p:cNvSpPr>
          <p:nvPr>
            <p:ph sz="half" idx="17"/>
          </p:nvPr>
        </p:nvSpPr>
        <p:spPr>
          <a:xfrm>
            <a:off x="6722965" y="2505142"/>
            <a:ext cx="2954656" cy="3407356"/>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8">
            <a:extLst>
              <a:ext uri="{FF2B5EF4-FFF2-40B4-BE49-F238E27FC236}">
                <a16:creationId xmlns:a16="http://schemas.microsoft.com/office/drawing/2014/main" id="{D038B6D3-C8FE-B847-A413-B73EBCCD7694}"/>
              </a:ext>
            </a:extLst>
          </p:cNvPr>
          <p:cNvSpPr>
            <a:spLocks noGrp="1"/>
          </p:cNvSpPr>
          <p:nvPr>
            <p:ph type="body" sz="quarter" idx="13" hasCustomPrompt="1"/>
          </p:nvPr>
        </p:nvSpPr>
        <p:spPr>
          <a:xfrm>
            <a:off x="377192" y="1640840"/>
            <a:ext cx="8325297" cy="777240"/>
          </a:xfrm>
        </p:spPr>
        <p:txBody>
          <a:bodyPr lIns="0" rIns="0">
            <a:normAutofit/>
          </a:bodyPr>
          <a:lstStyle>
            <a:lvl1pPr marL="0" indent="0">
              <a:spcBef>
                <a:spcPts val="0"/>
              </a:spcBef>
              <a:buFont typeface="Arial" pitchFamily="34" charset="0"/>
              <a:buNone/>
              <a:defRPr sz="1650"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dirty="0"/>
              <a:t>Click to add subtitle</a:t>
            </a:r>
          </a:p>
        </p:txBody>
      </p:sp>
      <p:pic>
        <p:nvPicPr>
          <p:cNvPr id="19" name="Picture 18" descr="A picture containing text, clipart&#10;&#10;Description automatically generated">
            <a:extLst>
              <a:ext uri="{FF2B5EF4-FFF2-40B4-BE49-F238E27FC236}">
                <a16:creationId xmlns:a16="http://schemas.microsoft.com/office/drawing/2014/main" id="{734A827A-64C3-134A-8DBC-6C8A852E8886}"/>
              </a:ext>
            </a:extLst>
          </p:cNvPr>
          <p:cNvPicPr>
            <a:picLocks noChangeAspect="1"/>
          </p:cNvPicPr>
          <p:nvPr userDrawn="1"/>
        </p:nvPicPr>
        <p:blipFill>
          <a:blip r:embed="rId2"/>
          <a:stretch>
            <a:fillRect/>
          </a:stretch>
        </p:blipFill>
        <p:spPr>
          <a:xfrm>
            <a:off x="8092142" y="7079686"/>
            <a:ext cx="1538958" cy="332275"/>
          </a:xfrm>
          <a:prstGeom prst="rect">
            <a:avLst/>
          </a:prstGeom>
        </p:spPr>
      </p:pic>
      <p:grpSp>
        <p:nvGrpSpPr>
          <p:cNvPr id="21" name="Group 20">
            <a:extLst>
              <a:ext uri="{FF2B5EF4-FFF2-40B4-BE49-F238E27FC236}">
                <a16:creationId xmlns:a16="http://schemas.microsoft.com/office/drawing/2014/main" id="{8E5664EE-A243-E149-A9E5-866F85B2BD8C}"/>
              </a:ext>
            </a:extLst>
          </p:cNvPr>
          <p:cNvGrpSpPr/>
          <p:nvPr userDrawn="1"/>
        </p:nvGrpSpPr>
        <p:grpSpPr>
          <a:xfrm>
            <a:off x="8627870" y="486167"/>
            <a:ext cx="1053340" cy="1074001"/>
            <a:chOff x="10691107" y="360338"/>
            <a:chExt cx="1053340" cy="1074001"/>
          </a:xfrm>
        </p:grpSpPr>
        <p:sp>
          <p:nvSpPr>
            <p:cNvPr id="23" name="Right Triangle 22">
              <a:extLst>
                <a:ext uri="{FF2B5EF4-FFF2-40B4-BE49-F238E27FC236}">
                  <a16:creationId xmlns:a16="http://schemas.microsoft.com/office/drawing/2014/main" id="{AA81318E-157F-1441-ADD6-D50BE4F02989}"/>
                </a:ext>
              </a:extLst>
            </p:cNvPr>
            <p:cNvSpPr/>
            <p:nvPr/>
          </p:nvSpPr>
          <p:spPr>
            <a:xfrm rot="10800000">
              <a:off x="11109436" y="360338"/>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72BC9088-BB02-044C-8020-B48EC004232F}"/>
                </a:ext>
              </a:extLst>
            </p:cNvPr>
            <p:cNvSpPr>
              <a:spLocks noChangeAspect="1"/>
            </p:cNvSpPr>
            <p:nvPr userDrawn="1"/>
          </p:nvSpPr>
          <p:spPr>
            <a:xfrm rot="10800000">
              <a:off x="10691107"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3EEE58B8-D54F-AF49-9F0F-A36163963155}"/>
                </a:ext>
              </a:extLst>
            </p:cNvPr>
            <p:cNvSpPr>
              <a:spLocks noChangeAspect="1"/>
            </p:cNvSpPr>
            <p:nvPr userDrawn="1"/>
          </p:nvSpPr>
          <p:spPr>
            <a:xfrm rot="10800000">
              <a:off x="10849860" y="36033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9E1E5A16-E55E-BD4F-9066-CFDC8398AF5C}"/>
                </a:ext>
              </a:extLst>
            </p:cNvPr>
            <p:cNvSpPr>
              <a:spLocks noChangeAspect="1"/>
            </p:cNvSpPr>
            <p:nvPr userDrawn="1"/>
          </p:nvSpPr>
          <p:spPr>
            <a:xfrm rot="10800000">
              <a:off x="11138399" y="1116833"/>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E28C2593-B45E-1E4D-B820-D1582F336DCF}"/>
                </a:ext>
              </a:extLst>
            </p:cNvPr>
            <p:cNvSpPr>
              <a:spLocks noChangeAspect="1"/>
            </p:cNvSpPr>
            <p:nvPr userDrawn="1"/>
          </p:nvSpPr>
          <p:spPr>
            <a:xfrm rot="10800000">
              <a:off x="10849859" y="1115368"/>
              <a:ext cx="158753" cy="15875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7B28BA70-595E-F54F-BB9A-CDDBADA44AF4}"/>
                </a:ext>
              </a:extLst>
            </p:cNvPr>
            <p:cNvSpPr>
              <a:spLocks noChangeAspect="1"/>
            </p:cNvSpPr>
            <p:nvPr userDrawn="1"/>
          </p:nvSpPr>
          <p:spPr>
            <a:xfrm rot="10800000">
              <a:off x="11585692" y="1119604"/>
              <a:ext cx="158753" cy="15875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0921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 3 Column">
    <p:spTree>
      <p:nvGrpSpPr>
        <p:cNvPr id="1" name=""/>
        <p:cNvGrpSpPr/>
        <p:nvPr/>
      </p:nvGrpSpPr>
      <p:grpSpPr>
        <a:xfrm>
          <a:off x="0" y="0"/>
          <a:ext cx="0" cy="0"/>
          <a:chOff x="0" y="0"/>
          <a:chExt cx="0" cy="0"/>
        </a:xfrm>
      </p:grpSpPr>
      <p:sp>
        <p:nvSpPr>
          <p:cNvPr id="71" name="Title 6">
            <a:extLst>
              <a:ext uri="{FF2B5EF4-FFF2-40B4-BE49-F238E27FC236}">
                <a16:creationId xmlns:a16="http://schemas.microsoft.com/office/drawing/2014/main" id="{9897FA3A-B5B5-2149-9138-EEC8101253ED}"/>
              </a:ext>
            </a:extLst>
          </p:cNvPr>
          <p:cNvSpPr>
            <a:spLocks noGrp="1"/>
          </p:cNvSpPr>
          <p:nvPr>
            <p:ph type="title"/>
          </p:nvPr>
        </p:nvSpPr>
        <p:spPr>
          <a:xfrm>
            <a:off x="377192" y="518160"/>
            <a:ext cx="8325297" cy="1397953"/>
          </a:xfrm>
          <a:prstGeom prst="rect">
            <a:avLst/>
          </a:prstGeom>
        </p:spPr>
        <p:txBody>
          <a:bodyPr lIns="0" tIns="0" rIns="0" bIns="0">
            <a:noAutofit/>
          </a:bodyPr>
          <a:lstStyle/>
          <a:p>
            <a:r>
              <a:rPr lang="en-US"/>
              <a:t>Click to edit Master title style</a:t>
            </a:r>
          </a:p>
        </p:txBody>
      </p:sp>
      <p:sp>
        <p:nvSpPr>
          <p:cNvPr id="17" name="Slide Number Placeholder 5">
            <a:extLst>
              <a:ext uri="{FF2B5EF4-FFF2-40B4-BE49-F238E27FC236}">
                <a16:creationId xmlns:a16="http://schemas.microsoft.com/office/drawing/2014/main" id="{C0FD09F6-DF64-C341-995F-1DFAB91BD095}"/>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18" name="Footer Placeholder 3">
            <a:extLst>
              <a:ext uri="{FF2B5EF4-FFF2-40B4-BE49-F238E27FC236}">
                <a16:creationId xmlns:a16="http://schemas.microsoft.com/office/drawing/2014/main" id="{FE984C10-475C-5543-87A5-14E4E8002617}"/>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22" name="Content Placeholder 2">
            <a:extLst>
              <a:ext uri="{FF2B5EF4-FFF2-40B4-BE49-F238E27FC236}">
                <a16:creationId xmlns:a16="http://schemas.microsoft.com/office/drawing/2014/main" id="{74347C45-30EA-5544-A33C-30CC875E1EC9}"/>
              </a:ext>
            </a:extLst>
          </p:cNvPr>
          <p:cNvSpPr>
            <a:spLocks noGrp="1"/>
          </p:cNvSpPr>
          <p:nvPr>
            <p:ph sz="half" idx="1"/>
          </p:nvPr>
        </p:nvSpPr>
        <p:spPr>
          <a:xfrm>
            <a:off x="377192" y="2172854"/>
            <a:ext cx="2954656" cy="3407356"/>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
            <a:extLst>
              <a:ext uri="{FF2B5EF4-FFF2-40B4-BE49-F238E27FC236}">
                <a16:creationId xmlns:a16="http://schemas.microsoft.com/office/drawing/2014/main" id="{FC627FB5-9502-1949-8438-D0249F6CB2CD}"/>
              </a:ext>
            </a:extLst>
          </p:cNvPr>
          <p:cNvSpPr>
            <a:spLocks noGrp="1"/>
          </p:cNvSpPr>
          <p:nvPr>
            <p:ph sz="half" idx="16"/>
          </p:nvPr>
        </p:nvSpPr>
        <p:spPr>
          <a:xfrm>
            <a:off x="3550079" y="2172854"/>
            <a:ext cx="2954656" cy="3407356"/>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2">
            <a:extLst>
              <a:ext uri="{FF2B5EF4-FFF2-40B4-BE49-F238E27FC236}">
                <a16:creationId xmlns:a16="http://schemas.microsoft.com/office/drawing/2014/main" id="{8B3C87E6-CC52-B84F-90D9-F1D7720FA88D}"/>
              </a:ext>
            </a:extLst>
          </p:cNvPr>
          <p:cNvSpPr>
            <a:spLocks noGrp="1"/>
          </p:cNvSpPr>
          <p:nvPr>
            <p:ph sz="half" idx="17"/>
          </p:nvPr>
        </p:nvSpPr>
        <p:spPr>
          <a:xfrm>
            <a:off x="6722965" y="2172854"/>
            <a:ext cx="2954656" cy="3407356"/>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A picture containing text, clipart&#10;&#10;Description automatically generated">
            <a:extLst>
              <a:ext uri="{FF2B5EF4-FFF2-40B4-BE49-F238E27FC236}">
                <a16:creationId xmlns:a16="http://schemas.microsoft.com/office/drawing/2014/main" id="{9BA720FF-237B-FA40-8DAA-932ADDB41EE5}"/>
              </a:ext>
            </a:extLst>
          </p:cNvPr>
          <p:cNvPicPr>
            <a:picLocks noChangeAspect="1"/>
          </p:cNvPicPr>
          <p:nvPr userDrawn="1"/>
        </p:nvPicPr>
        <p:blipFill>
          <a:blip r:embed="rId2"/>
          <a:stretch>
            <a:fillRect/>
          </a:stretch>
        </p:blipFill>
        <p:spPr>
          <a:xfrm>
            <a:off x="8092142" y="7079686"/>
            <a:ext cx="1538958" cy="332275"/>
          </a:xfrm>
          <a:prstGeom prst="rect">
            <a:avLst/>
          </a:prstGeom>
        </p:spPr>
      </p:pic>
      <p:grpSp>
        <p:nvGrpSpPr>
          <p:cNvPr id="19" name="Group 18">
            <a:extLst>
              <a:ext uri="{FF2B5EF4-FFF2-40B4-BE49-F238E27FC236}">
                <a16:creationId xmlns:a16="http://schemas.microsoft.com/office/drawing/2014/main" id="{9238047D-3B24-B541-B450-A743EC83AE2E}"/>
              </a:ext>
            </a:extLst>
          </p:cNvPr>
          <p:cNvGrpSpPr/>
          <p:nvPr userDrawn="1"/>
        </p:nvGrpSpPr>
        <p:grpSpPr>
          <a:xfrm>
            <a:off x="8627870" y="486167"/>
            <a:ext cx="1053340" cy="1074001"/>
            <a:chOff x="10691107" y="360338"/>
            <a:chExt cx="1053340" cy="1074001"/>
          </a:xfrm>
        </p:grpSpPr>
        <p:sp>
          <p:nvSpPr>
            <p:cNvPr id="21" name="Right Triangle 20">
              <a:extLst>
                <a:ext uri="{FF2B5EF4-FFF2-40B4-BE49-F238E27FC236}">
                  <a16:creationId xmlns:a16="http://schemas.microsoft.com/office/drawing/2014/main" id="{3018EA81-AFF4-1445-BA13-420803168233}"/>
                </a:ext>
              </a:extLst>
            </p:cNvPr>
            <p:cNvSpPr/>
            <p:nvPr/>
          </p:nvSpPr>
          <p:spPr>
            <a:xfrm rot="10800000">
              <a:off x="11109436" y="360338"/>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437F493E-CAD1-7A4E-BA6C-46AADCBAE72F}"/>
                </a:ext>
              </a:extLst>
            </p:cNvPr>
            <p:cNvSpPr>
              <a:spLocks noChangeAspect="1"/>
            </p:cNvSpPr>
            <p:nvPr userDrawn="1"/>
          </p:nvSpPr>
          <p:spPr>
            <a:xfrm rot="10800000">
              <a:off x="10691107"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B4B59894-05B6-5C4C-9E8C-26B8F021068D}"/>
                </a:ext>
              </a:extLst>
            </p:cNvPr>
            <p:cNvSpPr>
              <a:spLocks noChangeAspect="1"/>
            </p:cNvSpPr>
            <p:nvPr userDrawn="1"/>
          </p:nvSpPr>
          <p:spPr>
            <a:xfrm rot="10800000">
              <a:off x="10849860" y="36033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E578DCA2-A65A-FC4B-BCEA-25E7CB993A97}"/>
                </a:ext>
              </a:extLst>
            </p:cNvPr>
            <p:cNvSpPr>
              <a:spLocks noChangeAspect="1"/>
            </p:cNvSpPr>
            <p:nvPr userDrawn="1"/>
          </p:nvSpPr>
          <p:spPr>
            <a:xfrm rot="10800000">
              <a:off x="11138399" y="1116833"/>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9CCFD5C4-D89D-5C4D-B860-B121F5A0995B}"/>
                </a:ext>
              </a:extLst>
            </p:cNvPr>
            <p:cNvSpPr>
              <a:spLocks noChangeAspect="1"/>
            </p:cNvSpPr>
            <p:nvPr userDrawn="1"/>
          </p:nvSpPr>
          <p:spPr>
            <a:xfrm rot="10800000">
              <a:off x="10849859" y="1115368"/>
              <a:ext cx="158753" cy="15875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405A64EB-DBC8-9649-A633-40DBC8CCF582}"/>
                </a:ext>
              </a:extLst>
            </p:cNvPr>
            <p:cNvSpPr>
              <a:spLocks noChangeAspect="1"/>
            </p:cNvSpPr>
            <p:nvPr userDrawn="1"/>
          </p:nvSpPr>
          <p:spPr>
            <a:xfrm rot="10800000">
              <a:off x="11585692" y="1119604"/>
              <a:ext cx="158753" cy="15875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7338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3 Column + icons">
    <p:spTree>
      <p:nvGrpSpPr>
        <p:cNvPr id="1" name=""/>
        <p:cNvGrpSpPr/>
        <p:nvPr/>
      </p:nvGrpSpPr>
      <p:grpSpPr>
        <a:xfrm>
          <a:off x="0" y="0"/>
          <a:ext cx="0" cy="0"/>
          <a:chOff x="0" y="0"/>
          <a:chExt cx="0" cy="0"/>
        </a:xfrm>
      </p:grpSpPr>
      <p:sp>
        <p:nvSpPr>
          <p:cNvPr id="71" name="Title 6">
            <a:extLst>
              <a:ext uri="{FF2B5EF4-FFF2-40B4-BE49-F238E27FC236}">
                <a16:creationId xmlns:a16="http://schemas.microsoft.com/office/drawing/2014/main" id="{9897FA3A-B5B5-2149-9138-EEC8101253ED}"/>
              </a:ext>
            </a:extLst>
          </p:cNvPr>
          <p:cNvSpPr>
            <a:spLocks noGrp="1"/>
          </p:cNvSpPr>
          <p:nvPr>
            <p:ph type="title"/>
          </p:nvPr>
        </p:nvSpPr>
        <p:spPr>
          <a:xfrm>
            <a:off x="377192" y="518165"/>
            <a:ext cx="8325297" cy="1132047"/>
          </a:xfrm>
          <a:prstGeom prst="rect">
            <a:avLst/>
          </a:prstGeom>
        </p:spPr>
        <p:txBody>
          <a:bodyPr lIns="0" tIns="0" rIns="0" bIns="0">
            <a:noAutofit/>
          </a:body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C0FD09F6-DF64-C341-995F-1DFAB91BD095}"/>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18" name="Footer Placeholder 3">
            <a:extLst>
              <a:ext uri="{FF2B5EF4-FFF2-40B4-BE49-F238E27FC236}">
                <a16:creationId xmlns:a16="http://schemas.microsoft.com/office/drawing/2014/main" id="{FE984C10-475C-5543-87A5-14E4E8002617}"/>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22" name="Content Placeholder 2">
            <a:extLst>
              <a:ext uri="{FF2B5EF4-FFF2-40B4-BE49-F238E27FC236}">
                <a16:creationId xmlns:a16="http://schemas.microsoft.com/office/drawing/2014/main" id="{74347C45-30EA-5544-A33C-30CC875E1EC9}"/>
              </a:ext>
            </a:extLst>
          </p:cNvPr>
          <p:cNvSpPr>
            <a:spLocks noGrp="1"/>
          </p:cNvSpPr>
          <p:nvPr>
            <p:ph sz="half" idx="1"/>
          </p:nvPr>
        </p:nvSpPr>
        <p:spPr>
          <a:xfrm>
            <a:off x="377192" y="2817537"/>
            <a:ext cx="2954656" cy="3862224"/>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
            <a:extLst>
              <a:ext uri="{FF2B5EF4-FFF2-40B4-BE49-F238E27FC236}">
                <a16:creationId xmlns:a16="http://schemas.microsoft.com/office/drawing/2014/main" id="{FC627FB5-9502-1949-8438-D0249F6CB2CD}"/>
              </a:ext>
            </a:extLst>
          </p:cNvPr>
          <p:cNvSpPr>
            <a:spLocks noGrp="1"/>
          </p:cNvSpPr>
          <p:nvPr>
            <p:ph sz="half" idx="16"/>
          </p:nvPr>
        </p:nvSpPr>
        <p:spPr>
          <a:xfrm>
            <a:off x="3550079" y="2817537"/>
            <a:ext cx="2954656" cy="3862224"/>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2">
            <a:extLst>
              <a:ext uri="{FF2B5EF4-FFF2-40B4-BE49-F238E27FC236}">
                <a16:creationId xmlns:a16="http://schemas.microsoft.com/office/drawing/2014/main" id="{8B3C87E6-CC52-B84F-90D9-F1D7720FA88D}"/>
              </a:ext>
            </a:extLst>
          </p:cNvPr>
          <p:cNvSpPr>
            <a:spLocks noGrp="1"/>
          </p:cNvSpPr>
          <p:nvPr>
            <p:ph sz="half" idx="17"/>
          </p:nvPr>
        </p:nvSpPr>
        <p:spPr>
          <a:xfrm>
            <a:off x="6722965" y="2817537"/>
            <a:ext cx="2954656" cy="3862224"/>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7">
            <a:extLst>
              <a:ext uri="{FF2B5EF4-FFF2-40B4-BE49-F238E27FC236}">
                <a16:creationId xmlns:a16="http://schemas.microsoft.com/office/drawing/2014/main" id="{59E9F677-3A67-8440-A55E-A268197FEE35}"/>
              </a:ext>
            </a:extLst>
          </p:cNvPr>
          <p:cNvSpPr>
            <a:spLocks noGrp="1"/>
          </p:cNvSpPr>
          <p:nvPr>
            <p:ph type="pic" sz="quarter" idx="19" hasCustomPrompt="1"/>
          </p:nvPr>
        </p:nvSpPr>
        <p:spPr>
          <a:xfrm>
            <a:off x="1397320" y="1650207"/>
            <a:ext cx="914400" cy="914400"/>
          </a:xfrm>
          <a:prstGeom prst="ellipse">
            <a:avLst/>
          </a:prstGeom>
          <a:solidFill>
            <a:schemeClr val="bg1">
              <a:lumMod val="95000"/>
            </a:schemeClr>
          </a:solidFill>
          <a:ln>
            <a:noFill/>
          </a:ln>
        </p:spPr>
        <p:txBody>
          <a:bodyPr anchor="ctr">
            <a:normAutofit/>
          </a:bodyPr>
          <a:lstStyle>
            <a:lvl1pPr algn="ctr">
              <a:lnSpc>
                <a:spcPts val="618"/>
              </a:lnSpc>
              <a:defRPr sz="618" i="1" baseline="0">
                <a:solidFill>
                  <a:schemeClr val="bg2"/>
                </a:solidFill>
              </a:defRPr>
            </a:lvl1pPr>
          </a:lstStyle>
          <a:p>
            <a:r>
              <a:rPr lang="en-US" dirty="0"/>
              <a:t>Add graphic</a:t>
            </a:r>
          </a:p>
        </p:txBody>
      </p:sp>
      <p:sp>
        <p:nvSpPr>
          <p:cNvPr id="19" name="Picture Placeholder 17">
            <a:extLst>
              <a:ext uri="{FF2B5EF4-FFF2-40B4-BE49-F238E27FC236}">
                <a16:creationId xmlns:a16="http://schemas.microsoft.com/office/drawing/2014/main" id="{4E2EB6B9-8BDB-B945-A6D5-30A01BC03DB5}"/>
              </a:ext>
            </a:extLst>
          </p:cNvPr>
          <p:cNvSpPr>
            <a:spLocks noGrp="1"/>
          </p:cNvSpPr>
          <p:nvPr>
            <p:ph type="pic" sz="quarter" idx="20" hasCustomPrompt="1"/>
          </p:nvPr>
        </p:nvSpPr>
        <p:spPr>
          <a:xfrm>
            <a:off x="4570207" y="1650207"/>
            <a:ext cx="914400" cy="914400"/>
          </a:xfrm>
          <a:prstGeom prst="ellipse">
            <a:avLst/>
          </a:prstGeom>
          <a:solidFill>
            <a:schemeClr val="bg1">
              <a:lumMod val="95000"/>
            </a:schemeClr>
          </a:solidFill>
          <a:ln>
            <a:noFill/>
          </a:ln>
        </p:spPr>
        <p:txBody>
          <a:bodyPr anchor="ctr">
            <a:normAutofit/>
          </a:bodyPr>
          <a:lstStyle>
            <a:lvl1pPr algn="ctr">
              <a:lnSpc>
                <a:spcPts val="618"/>
              </a:lnSpc>
              <a:defRPr sz="618" i="1" baseline="0">
                <a:solidFill>
                  <a:schemeClr val="bg2"/>
                </a:solidFill>
              </a:defRPr>
            </a:lvl1pPr>
          </a:lstStyle>
          <a:p>
            <a:r>
              <a:rPr lang="en-US" dirty="0"/>
              <a:t>Add graphic</a:t>
            </a:r>
          </a:p>
        </p:txBody>
      </p:sp>
      <p:sp>
        <p:nvSpPr>
          <p:cNvPr id="21" name="Picture Placeholder 17">
            <a:extLst>
              <a:ext uri="{FF2B5EF4-FFF2-40B4-BE49-F238E27FC236}">
                <a16:creationId xmlns:a16="http://schemas.microsoft.com/office/drawing/2014/main" id="{8391A7D7-41D2-254E-B333-E5BAD71A0CE8}"/>
              </a:ext>
            </a:extLst>
          </p:cNvPr>
          <p:cNvSpPr>
            <a:spLocks noGrp="1"/>
          </p:cNvSpPr>
          <p:nvPr>
            <p:ph type="pic" sz="quarter" idx="21" hasCustomPrompt="1"/>
          </p:nvPr>
        </p:nvSpPr>
        <p:spPr>
          <a:xfrm>
            <a:off x="7743094" y="1650207"/>
            <a:ext cx="914400" cy="914400"/>
          </a:xfrm>
          <a:prstGeom prst="ellipse">
            <a:avLst/>
          </a:prstGeom>
          <a:solidFill>
            <a:schemeClr val="bg1">
              <a:lumMod val="95000"/>
            </a:schemeClr>
          </a:solidFill>
          <a:ln>
            <a:noFill/>
          </a:ln>
        </p:spPr>
        <p:txBody>
          <a:bodyPr anchor="ctr">
            <a:normAutofit/>
          </a:bodyPr>
          <a:lstStyle>
            <a:lvl1pPr algn="ctr">
              <a:lnSpc>
                <a:spcPts val="618"/>
              </a:lnSpc>
              <a:defRPr sz="618" i="1" baseline="0">
                <a:solidFill>
                  <a:schemeClr val="bg2"/>
                </a:solidFill>
              </a:defRPr>
            </a:lvl1pPr>
          </a:lstStyle>
          <a:p>
            <a:r>
              <a:rPr lang="en-US" dirty="0"/>
              <a:t>Add graphic</a:t>
            </a:r>
          </a:p>
        </p:txBody>
      </p:sp>
      <p:pic>
        <p:nvPicPr>
          <p:cNvPr id="23" name="Picture 22" descr="A picture containing text, clipart&#10;&#10;Description automatically generated">
            <a:extLst>
              <a:ext uri="{FF2B5EF4-FFF2-40B4-BE49-F238E27FC236}">
                <a16:creationId xmlns:a16="http://schemas.microsoft.com/office/drawing/2014/main" id="{C48B13FC-EA62-5249-94D3-B06F4F8B79FE}"/>
              </a:ext>
            </a:extLst>
          </p:cNvPr>
          <p:cNvPicPr>
            <a:picLocks noChangeAspect="1"/>
          </p:cNvPicPr>
          <p:nvPr userDrawn="1"/>
        </p:nvPicPr>
        <p:blipFill>
          <a:blip r:embed="rId2"/>
          <a:stretch>
            <a:fillRect/>
          </a:stretch>
        </p:blipFill>
        <p:spPr>
          <a:xfrm>
            <a:off x="8092142" y="7079686"/>
            <a:ext cx="1538958" cy="332275"/>
          </a:xfrm>
          <a:prstGeom prst="rect">
            <a:avLst/>
          </a:prstGeom>
        </p:spPr>
      </p:pic>
      <p:grpSp>
        <p:nvGrpSpPr>
          <p:cNvPr id="24" name="Group 23">
            <a:extLst>
              <a:ext uri="{FF2B5EF4-FFF2-40B4-BE49-F238E27FC236}">
                <a16:creationId xmlns:a16="http://schemas.microsoft.com/office/drawing/2014/main" id="{C78C90A0-A1F0-CB43-87C8-30E2D8993F4F}"/>
              </a:ext>
            </a:extLst>
          </p:cNvPr>
          <p:cNvGrpSpPr/>
          <p:nvPr userDrawn="1"/>
        </p:nvGrpSpPr>
        <p:grpSpPr>
          <a:xfrm>
            <a:off x="8627870" y="486167"/>
            <a:ext cx="1053340" cy="1074001"/>
            <a:chOff x="10691107" y="360338"/>
            <a:chExt cx="1053340" cy="1074001"/>
          </a:xfrm>
        </p:grpSpPr>
        <p:sp>
          <p:nvSpPr>
            <p:cNvPr id="25" name="Right Triangle 24">
              <a:extLst>
                <a:ext uri="{FF2B5EF4-FFF2-40B4-BE49-F238E27FC236}">
                  <a16:creationId xmlns:a16="http://schemas.microsoft.com/office/drawing/2014/main" id="{02DFA99E-469F-294C-AEE7-52C31E732BC7}"/>
                </a:ext>
              </a:extLst>
            </p:cNvPr>
            <p:cNvSpPr/>
            <p:nvPr/>
          </p:nvSpPr>
          <p:spPr>
            <a:xfrm rot="10800000">
              <a:off x="11109436" y="360338"/>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8D6F5358-5EBB-D24F-89AA-59EFC258C3EB}"/>
                </a:ext>
              </a:extLst>
            </p:cNvPr>
            <p:cNvSpPr>
              <a:spLocks noChangeAspect="1"/>
            </p:cNvSpPr>
            <p:nvPr userDrawn="1"/>
          </p:nvSpPr>
          <p:spPr>
            <a:xfrm rot="10800000">
              <a:off x="10691107"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BEBA5A3E-43A4-894F-B3EF-602E68D439FB}"/>
                </a:ext>
              </a:extLst>
            </p:cNvPr>
            <p:cNvSpPr>
              <a:spLocks noChangeAspect="1"/>
            </p:cNvSpPr>
            <p:nvPr userDrawn="1"/>
          </p:nvSpPr>
          <p:spPr>
            <a:xfrm rot="10800000">
              <a:off x="10849860" y="36033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C07FCE60-6657-7F4A-8E77-FD4886496AC5}"/>
                </a:ext>
              </a:extLst>
            </p:cNvPr>
            <p:cNvSpPr>
              <a:spLocks noChangeAspect="1"/>
            </p:cNvSpPr>
            <p:nvPr userDrawn="1"/>
          </p:nvSpPr>
          <p:spPr>
            <a:xfrm rot="10800000">
              <a:off x="11138399" y="1116833"/>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a:extLst>
                <a:ext uri="{FF2B5EF4-FFF2-40B4-BE49-F238E27FC236}">
                  <a16:creationId xmlns:a16="http://schemas.microsoft.com/office/drawing/2014/main" id="{722F5BEB-E18D-BD44-A890-33F3C8759371}"/>
                </a:ext>
              </a:extLst>
            </p:cNvPr>
            <p:cNvSpPr>
              <a:spLocks noChangeAspect="1"/>
            </p:cNvSpPr>
            <p:nvPr userDrawn="1"/>
          </p:nvSpPr>
          <p:spPr>
            <a:xfrm rot="10800000">
              <a:off x="10849859" y="1115368"/>
              <a:ext cx="158753" cy="15875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D4701E8E-DCCE-6F41-A7B3-D14EDBAC8F7D}"/>
                </a:ext>
              </a:extLst>
            </p:cNvPr>
            <p:cNvSpPr>
              <a:spLocks noChangeAspect="1"/>
            </p:cNvSpPr>
            <p:nvPr userDrawn="1"/>
          </p:nvSpPr>
          <p:spPr>
            <a:xfrm rot="10800000">
              <a:off x="11585692" y="1119604"/>
              <a:ext cx="158753" cy="15875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9445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 Sty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D6B9-BF2F-9449-A2AD-2B935F97E474}"/>
              </a:ext>
            </a:extLst>
          </p:cNvPr>
          <p:cNvSpPr>
            <a:spLocks noGrp="1"/>
          </p:cNvSpPr>
          <p:nvPr>
            <p:ph type="title"/>
          </p:nvPr>
        </p:nvSpPr>
        <p:spPr>
          <a:xfrm>
            <a:off x="377192" y="523333"/>
            <a:ext cx="8325297" cy="1404049"/>
          </a:xfrm>
          <a:prstGeom prst="rect">
            <a:avLst/>
          </a:prstGeom>
        </p:spPr>
        <p:txBody>
          <a:bodyPr anchor="t" anchorCtr="0"/>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38B24E56-6F8C-C64D-80C6-F3FC771874D1}"/>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4" name="Footer Placeholder 3">
            <a:extLst>
              <a:ext uri="{FF2B5EF4-FFF2-40B4-BE49-F238E27FC236}">
                <a16:creationId xmlns:a16="http://schemas.microsoft.com/office/drawing/2014/main" id="{94868498-A73D-3B4C-AFE9-FBBDB7C41974}"/>
              </a:ext>
            </a:extLst>
          </p:cNvPr>
          <p:cNvSpPr>
            <a:spLocks noGrp="1"/>
          </p:cNvSpPr>
          <p:nvPr>
            <p:ph type="ftr" sz="quarter" idx="15"/>
          </p:nvPr>
        </p:nvSpPr>
        <p:spPr>
          <a:xfrm>
            <a:off x="3331846" y="6984566"/>
            <a:ext cx="3394710" cy="413808"/>
          </a:xfr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9" name="Chart Placeholder 8">
            <a:extLst>
              <a:ext uri="{FF2B5EF4-FFF2-40B4-BE49-F238E27FC236}">
                <a16:creationId xmlns:a16="http://schemas.microsoft.com/office/drawing/2014/main" id="{40219D55-7112-6347-BCE4-9A68E39C7B76}"/>
              </a:ext>
            </a:extLst>
          </p:cNvPr>
          <p:cNvSpPr>
            <a:spLocks noGrp="1"/>
          </p:cNvSpPr>
          <p:nvPr>
            <p:ph type="chart" sz="quarter" idx="16"/>
          </p:nvPr>
        </p:nvSpPr>
        <p:spPr>
          <a:xfrm>
            <a:off x="377193" y="1999475"/>
            <a:ext cx="9300429" cy="3971166"/>
          </a:xfrm>
        </p:spPr>
        <p:txBody>
          <a:bodyPr/>
          <a:lstStyle/>
          <a:p>
            <a:r>
              <a:rPr lang="en-US"/>
              <a:t>Click icon to add chart</a:t>
            </a:r>
          </a:p>
        </p:txBody>
      </p:sp>
      <p:pic>
        <p:nvPicPr>
          <p:cNvPr id="12" name="Picture 11" descr="A picture containing text, clipart&#10;&#10;Description automatically generated">
            <a:extLst>
              <a:ext uri="{FF2B5EF4-FFF2-40B4-BE49-F238E27FC236}">
                <a16:creationId xmlns:a16="http://schemas.microsoft.com/office/drawing/2014/main" id="{9BBA3B64-CC07-594B-9328-FB6391FD05F3}"/>
              </a:ext>
            </a:extLst>
          </p:cNvPr>
          <p:cNvPicPr>
            <a:picLocks noChangeAspect="1"/>
          </p:cNvPicPr>
          <p:nvPr userDrawn="1"/>
        </p:nvPicPr>
        <p:blipFill>
          <a:blip r:embed="rId2"/>
          <a:stretch>
            <a:fillRect/>
          </a:stretch>
        </p:blipFill>
        <p:spPr>
          <a:xfrm>
            <a:off x="8092142" y="7079686"/>
            <a:ext cx="1538958" cy="332275"/>
          </a:xfrm>
          <a:prstGeom prst="rect">
            <a:avLst/>
          </a:prstGeom>
        </p:spPr>
      </p:pic>
      <p:grpSp>
        <p:nvGrpSpPr>
          <p:cNvPr id="14" name="Group 13">
            <a:extLst>
              <a:ext uri="{FF2B5EF4-FFF2-40B4-BE49-F238E27FC236}">
                <a16:creationId xmlns:a16="http://schemas.microsoft.com/office/drawing/2014/main" id="{60257BB8-B528-F043-ACF1-901F74117989}"/>
              </a:ext>
            </a:extLst>
          </p:cNvPr>
          <p:cNvGrpSpPr/>
          <p:nvPr userDrawn="1"/>
        </p:nvGrpSpPr>
        <p:grpSpPr>
          <a:xfrm>
            <a:off x="8929799" y="523333"/>
            <a:ext cx="747823" cy="747020"/>
            <a:chOff x="10761036" y="677843"/>
            <a:chExt cx="694870" cy="694124"/>
          </a:xfrm>
        </p:grpSpPr>
        <p:sp>
          <p:nvSpPr>
            <p:cNvPr id="15" name="Right Triangle 14">
              <a:extLst>
                <a:ext uri="{FF2B5EF4-FFF2-40B4-BE49-F238E27FC236}">
                  <a16:creationId xmlns:a16="http://schemas.microsoft.com/office/drawing/2014/main" id="{EB5C89F6-46B8-5E40-8A40-379070AEB14D}"/>
                </a:ext>
              </a:extLst>
            </p:cNvPr>
            <p:cNvSpPr>
              <a:spLocks noChangeAspect="1"/>
            </p:cNvSpPr>
            <p:nvPr userDrawn="1"/>
          </p:nvSpPr>
          <p:spPr>
            <a:xfrm rot="10800000">
              <a:off x="10761036"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3D4A130A-C891-3B41-A5BA-468F97D7D0DA}"/>
                </a:ext>
              </a:extLst>
            </p:cNvPr>
            <p:cNvSpPr>
              <a:spLocks noChangeAspect="1"/>
            </p:cNvSpPr>
            <p:nvPr userDrawn="1"/>
          </p:nvSpPr>
          <p:spPr>
            <a:xfrm rot="10800000">
              <a:off x="11297153" y="677843"/>
              <a:ext cx="158753" cy="158753"/>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F5C1E6E2-08B1-1449-9A5F-B19897D40DF4}"/>
                </a:ext>
              </a:extLst>
            </p:cNvPr>
            <p:cNvSpPr>
              <a:spLocks noChangeAspect="1"/>
            </p:cNvSpPr>
            <p:nvPr userDrawn="1"/>
          </p:nvSpPr>
          <p:spPr>
            <a:xfrm rot="10800000">
              <a:off x="11138399" y="1054461"/>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254A193D-22D4-744D-BB46-B04BF905AE9F}"/>
                </a:ext>
              </a:extLst>
            </p:cNvPr>
            <p:cNvSpPr>
              <a:spLocks noChangeAspect="1"/>
            </p:cNvSpPr>
            <p:nvPr userDrawn="1"/>
          </p:nvSpPr>
          <p:spPr>
            <a:xfrm rot="10800000">
              <a:off x="10919788" y="1054461"/>
              <a:ext cx="158753" cy="158753"/>
            </a:xfrm>
            <a:prstGeom prst="rtTriangl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2487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 Sty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D6B9-BF2F-9449-A2AD-2B935F97E474}"/>
              </a:ext>
            </a:extLst>
          </p:cNvPr>
          <p:cNvSpPr>
            <a:spLocks noGrp="1"/>
          </p:cNvSpPr>
          <p:nvPr>
            <p:ph type="title"/>
          </p:nvPr>
        </p:nvSpPr>
        <p:spPr>
          <a:xfrm>
            <a:off x="377192" y="523333"/>
            <a:ext cx="8325297" cy="1404049"/>
          </a:xfrm>
          <a:prstGeom prst="rect">
            <a:avLst/>
          </a:prstGeom>
        </p:spPr>
        <p:txBody>
          <a:bodyPr anchor="t" anchorCtr="0"/>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38B24E56-6F8C-C64D-80C6-F3FC771874D1}"/>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4" name="Footer Placeholder 3">
            <a:extLst>
              <a:ext uri="{FF2B5EF4-FFF2-40B4-BE49-F238E27FC236}">
                <a16:creationId xmlns:a16="http://schemas.microsoft.com/office/drawing/2014/main" id="{94868498-A73D-3B4C-AFE9-FBBDB7C41974}"/>
              </a:ext>
            </a:extLst>
          </p:cNvPr>
          <p:cNvSpPr>
            <a:spLocks noGrp="1"/>
          </p:cNvSpPr>
          <p:nvPr>
            <p:ph type="ftr" sz="quarter" idx="15"/>
          </p:nvPr>
        </p:nvSpPr>
        <p:spPr>
          <a:xfrm>
            <a:off x="3331846" y="6984566"/>
            <a:ext cx="3394710" cy="413808"/>
          </a:xfr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19" name="Chart Placeholder 8">
            <a:extLst>
              <a:ext uri="{FF2B5EF4-FFF2-40B4-BE49-F238E27FC236}">
                <a16:creationId xmlns:a16="http://schemas.microsoft.com/office/drawing/2014/main" id="{40239D33-EB06-7440-ADAB-A97AE236BB07}"/>
              </a:ext>
            </a:extLst>
          </p:cNvPr>
          <p:cNvSpPr>
            <a:spLocks noGrp="1"/>
          </p:cNvSpPr>
          <p:nvPr>
            <p:ph type="chart" sz="quarter" idx="16"/>
          </p:nvPr>
        </p:nvSpPr>
        <p:spPr>
          <a:xfrm>
            <a:off x="377193" y="1999475"/>
            <a:ext cx="9300429" cy="3971166"/>
          </a:xfrm>
        </p:spPr>
        <p:txBody>
          <a:bodyPr/>
          <a:lstStyle/>
          <a:p>
            <a:r>
              <a:rPr lang="en-US"/>
              <a:t>Click icon to add chart</a:t>
            </a:r>
          </a:p>
        </p:txBody>
      </p:sp>
      <p:pic>
        <p:nvPicPr>
          <p:cNvPr id="13" name="Picture 12" descr="A picture containing text, clipart&#10;&#10;Description automatically generated">
            <a:extLst>
              <a:ext uri="{FF2B5EF4-FFF2-40B4-BE49-F238E27FC236}">
                <a16:creationId xmlns:a16="http://schemas.microsoft.com/office/drawing/2014/main" id="{766EE9AA-571D-5E4C-A022-9EF24A5A5866}"/>
              </a:ext>
            </a:extLst>
          </p:cNvPr>
          <p:cNvPicPr>
            <a:picLocks noChangeAspect="1"/>
          </p:cNvPicPr>
          <p:nvPr userDrawn="1"/>
        </p:nvPicPr>
        <p:blipFill>
          <a:blip r:embed="rId2"/>
          <a:stretch>
            <a:fillRect/>
          </a:stretch>
        </p:blipFill>
        <p:spPr>
          <a:xfrm>
            <a:off x="8092142" y="7079686"/>
            <a:ext cx="1538958" cy="332275"/>
          </a:xfrm>
          <a:prstGeom prst="rect">
            <a:avLst/>
          </a:prstGeom>
        </p:spPr>
      </p:pic>
      <p:grpSp>
        <p:nvGrpSpPr>
          <p:cNvPr id="17" name="Group 16">
            <a:extLst>
              <a:ext uri="{FF2B5EF4-FFF2-40B4-BE49-F238E27FC236}">
                <a16:creationId xmlns:a16="http://schemas.microsoft.com/office/drawing/2014/main" id="{2F3BFEC2-E062-2740-BD3C-422978690E7C}"/>
              </a:ext>
            </a:extLst>
          </p:cNvPr>
          <p:cNvGrpSpPr/>
          <p:nvPr userDrawn="1"/>
        </p:nvGrpSpPr>
        <p:grpSpPr>
          <a:xfrm>
            <a:off x="8879405" y="345350"/>
            <a:ext cx="798217" cy="743142"/>
            <a:chOff x="10897521" y="210080"/>
            <a:chExt cx="893618" cy="831961"/>
          </a:xfrm>
        </p:grpSpPr>
        <p:sp>
          <p:nvSpPr>
            <p:cNvPr id="20" name="Right Triangle 19">
              <a:extLst>
                <a:ext uri="{FF2B5EF4-FFF2-40B4-BE49-F238E27FC236}">
                  <a16:creationId xmlns:a16="http://schemas.microsoft.com/office/drawing/2014/main" id="{108E97E8-7C9C-924B-95BB-E3349C083FB6}"/>
                </a:ext>
              </a:extLst>
            </p:cNvPr>
            <p:cNvSpPr/>
            <p:nvPr/>
          </p:nvSpPr>
          <p:spPr>
            <a:xfrm rot="10800000">
              <a:off x="11156128" y="407030"/>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CDB6B8A4-EED1-9E4C-BF1D-9F9F6907EBB9}"/>
                </a:ext>
              </a:extLst>
            </p:cNvPr>
            <p:cNvSpPr>
              <a:spLocks noChangeAspect="1"/>
            </p:cNvSpPr>
            <p:nvPr userDrawn="1"/>
          </p:nvSpPr>
          <p:spPr>
            <a:xfrm rot="10800000">
              <a:off x="11100809" y="723362"/>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7EBF5C7-5999-8340-A153-D6ECBA97D76F}"/>
                </a:ext>
              </a:extLst>
            </p:cNvPr>
            <p:cNvSpPr>
              <a:spLocks noChangeAspect="1"/>
            </p:cNvSpPr>
            <p:nvPr userDrawn="1"/>
          </p:nvSpPr>
          <p:spPr>
            <a:xfrm rot="10800000">
              <a:off x="11632386" y="210080"/>
              <a:ext cx="158753" cy="158753"/>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id="{F5590B0A-8248-564D-9F12-1F0F75F33C03}"/>
                </a:ext>
              </a:extLst>
            </p:cNvPr>
            <p:cNvSpPr>
              <a:spLocks noChangeAspect="1"/>
            </p:cNvSpPr>
            <p:nvPr userDrawn="1"/>
          </p:nvSpPr>
          <p:spPr>
            <a:xfrm rot="10800000">
              <a:off x="10897521" y="519090"/>
              <a:ext cx="158753" cy="158753"/>
            </a:xfrm>
            <a:prstGeom prst="rtTriangl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7251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Chart - Style 1">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01996A96-5854-5649-A850-0C4899CDEB4A}"/>
              </a:ext>
            </a:extLst>
          </p:cNvPr>
          <p:cNvSpPr>
            <a:spLocks noGrp="1"/>
          </p:cNvSpPr>
          <p:nvPr>
            <p:ph type="title"/>
          </p:nvPr>
        </p:nvSpPr>
        <p:spPr>
          <a:xfrm>
            <a:off x="377191" y="518160"/>
            <a:ext cx="8349194" cy="1397953"/>
          </a:xfrm>
          <a:prstGeom prst="rect">
            <a:avLst/>
          </a:prstGeom>
        </p:spPr>
        <p:txBody>
          <a:bodyPr lIns="0" tIns="0" rIns="0" bIns="0">
            <a:noAutofit/>
          </a:bodyPr>
          <a:lstStyle>
            <a:lvl1pPr>
              <a:defRPr sz="2640">
                <a:solidFill>
                  <a:schemeClr val="tx1"/>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3AD612E7-571D-CF43-AE4E-72868BF74AB9}"/>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12" name="Footer Placeholder 3">
            <a:extLst>
              <a:ext uri="{FF2B5EF4-FFF2-40B4-BE49-F238E27FC236}">
                <a16:creationId xmlns:a16="http://schemas.microsoft.com/office/drawing/2014/main" id="{CFDC8C65-B06C-654E-BAC8-853A0EE86393}"/>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pic>
        <p:nvPicPr>
          <p:cNvPr id="13" name="Picture 12" descr="A picture containing text, clipart&#10;&#10;Description automatically generated">
            <a:extLst>
              <a:ext uri="{FF2B5EF4-FFF2-40B4-BE49-F238E27FC236}">
                <a16:creationId xmlns:a16="http://schemas.microsoft.com/office/drawing/2014/main" id="{813DE812-6F04-2645-A8CF-2F4B3C42C0C7}"/>
              </a:ext>
            </a:extLst>
          </p:cNvPr>
          <p:cNvPicPr>
            <a:picLocks noChangeAspect="1"/>
          </p:cNvPicPr>
          <p:nvPr userDrawn="1"/>
        </p:nvPicPr>
        <p:blipFill>
          <a:blip r:embed="rId2"/>
          <a:stretch>
            <a:fillRect/>
          </a:stretch>
        </p:blipFill>
        <p:spPr>
          <a:xfrm>
            <a:off x="8092142" y="7079686"/>
            <a:ext cx="1538958" cy="332275"/>
          </a:xfrm>
          <a:prstGeom prst="rect">
            <a:avLst/>
          </a:prstGeom>
        </p:spPr>
      </p:pic>
      <p:grpSp>
        <p:nvGrpSpPr>
          <p:cNvPr id="30" name="Group 29">
            <a:extLst>
              <a:ext uri="{FF2B5EF4-FFF2-40B4-BE49-F238E27FC236}">
                <a16:creationId xmlns:a16="http://schemas.microsoft.com/office/drawing/2014/main" id="{7E9B214B-1712-7D40-B1A1-EFADF23E055D}"/>
              </a:ext>
            </a:extLst>
          </p:cNvPr>
          <p:cNvGrpSpPr/>
          <p:nvPr userDrawn="1"/>
        </p:nvGrpSpPr>
        <p:grpSpPr>
          <a:xfrm>
            <a:off x="8627870" y="486167"/>
            <a:ext cx="1053340" cy="1074001"/>
            <a:chOff x="10691107" y="360338"/>
            <a:chExt cx="1053340" cy="1074001"/>
          </a:xfrm>
        </p:grpSpPr>
        <p:sp>
          <p:nvSpPr>
            <p:cNvPr id="31" name="Right Triangle 30">
              <a:extLst>
                <a:ext uri="{FF2B5EF4-FFF2-40B4-BE49-F238E27FC236}">
                  <a16:creationId xmlns:a16="http://schemas.microsoft.com/office/drawing/2014/main" id="{9017E583-9C9A-4946-B494-FA3EAB72E02D}"/>
                </a:ext>
              </a:extLst>
            </p:cNvPr>
            <p:cNvSpPr/>
            <p:nvPr/>
          </p:nvSpPr>
          <p:spPr>
            <a:xfrm rot="10800000">
              <a:off x="11109436" y="360338"/>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34C39C96-CA27-BE46-A3A1-FF93EED5C3CA}"/>
                </a:ext>
              </a:extLst>
            </p:cNvPr>
            <p:cNvSpPr>
              <a:spLocks noChangeAspect="1"/>
            </p:cNvSpPr>
            <p:nvPr userDrawn="1"/>
          </p:nvSpPr>
          <p:spPr>
            <a:xfrm rot="10800000">
              <a:off x="10691107"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3B09ACD0-B0B4-9546-8E42-EBFC82D3EB63}"/>
                </a:ext>
              </a:extLst>
            </p:cNvPr>
            <p:cNvSpPr>
              <a:spLocks noChangeAspect="1"/>
            </p:cNvSpPr>
            <p:nvPr userDrawn="1"/>
          </p:nvSpPr>
          <p:spPr>
            <a:xfrm rot="10800000">
              <a:off x="10849860" y="36033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368BB77C-66FC-5F46-96E4-658CF86BF41C}"/>
                </a:ext>
              </a:extLst>
            </p:cNvPr>
            <p:cNvSpPr>
              <a:spLocks noChangeAspect="1"/>
            </p:cNvSpPr>
            <p:nvPr userDrawn="1"/>
          </p:nvSpPr>
          <p:spPr>
            <a:xfrm rot="10800000">
              <a:off x="11138399" y="1116833"/>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FBB22BC3-71F4-7E48-A148-047755198285}"/>
                </a:ext>
              </a:extLst>
            </p:cNvPr>
            <p:cNvSpPr>
              <a:spLocks noChangeAspect="1"/>
            </p:cNvSpPr>
            <p:nvPr userDrawn="1"/>
          </p:nvSpPr>
          <p:spPr>
            <a:xfrm rot="10800000">
              <a:off x="10849859" y="111536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E3A2B4B9-2482-E74A-B309-A204E9E4D589}"/>
                </a:ext>
              </a:extLst>
            </p:cNvPr>
            <p:cNvSpPr>
              <a:spLocks noChangeAspect="1"/>
            </p:cNvSpPr>
            <p:nvPr userDrawn="1"/>
          </p:nvSpPr>
          <p:spPr>
            <a:xfrm rot="10800000">
              <a:off x="11585692" y="1119604"/>
              <a:ext cx="158753" cy="158753"/>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2765717"/>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ll Chart - Style 2">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01996A96-5854-5649-A850-0C4899CDEB4A}"/>
              </a:ext>
            </a:extLst>
          </p:cNvPr>
          <p:cNvSpPr>
            <a:spLocks noGrp="1"/>
          </p:cNvSpPr>
          <p:nvPr>
            <p:ph type="title"/>
          </p:nvPr>
        </p:nvSpPr>
        <p:spPr>
          <a:xfrm>
            <a:off x="377191" y="518160"/>
            <a:ext cx="8349194" cy="1397953"/>
          </a:xfrm>
          <a:prstGeom prst="rect">
            <a:avLst/>
          </a:prstGeom>
        </p:spPr>
        <p:txBody>
          <a:bodyPr lIns="0" tIns="0" rIns="0" bIns="0">
            <a:noAutofit/>
          </a:bodyPr>
          <a:lstStyle>
            <a:lvl1pPr>
              <a:defRPr sz="2640">
                <a:solidFill>
                  <a:schemeClr val="tx1"/>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3AD612E7-571D-CF43-AE4E-72868BF74AB9}"/>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12" name="Footer Placeholder 3">
            <a:extLst>
              <a:ext uri="{FF2B5EF4-FFF2-40B4-BE49-F238E27FC236}">
                <a16:creationId xmlns:a16="http://schemas.microsoft.com/office/drawing/2014/main" id="{CFDC8C65-B06C-654E-BAC8-853A0EE86393}"/>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pic>
        <p:nvPicPr>
          <p:cNvPr id="17" name="Picture 16" descr="A picture containing text, clipart&#10;&#10;Description automatically generated">
            <a:extLst>
              <a:ext uri="{FF2B5EF4-FFF2-40B4-BE49-F238E27FC236}">
                <a16:creationId xmlns:a16="http://schemas.microsoft.com/office/drawing/2014/main" id="{78FA0834-69F2-BB43-81FB-4E65A4571C1C}"/>
              </a:ext>
            </a:extLst>
          </p:cNvPr>
          <p:cNvPicPr>
            <a:picLocks noChangeAspect="1"/>
          </p:cNvPicPr>
          <p:nvPr userDrawn="1"/>
        </p:nvPicPr>
        <p:blipFill>
          <a:blip r:embed="rId2"/>
          <a:stretch>
            <a:fillRect/>
          </a:stretch>
        </p:blipFill>
        <p:spPr>
          <a:xfrm>
            <a:off x="8092142" y="7079686"/>
            <a:ext cx="1538958" cy="332275"/>
          </a:xfrm>
          <a:prstGeom prst="rect">
            <a:avLst/>
          </a:prstGeom>
        </p:spPr>
      </p:pic>
      <p:grpSp>
        <p:nvGrpSpPr>
          <p:cNvPr id="27" name="Group 26">
            <a:extLst>
              <a:ext uri="{FF2B5EF4-FFF2-40B4-BE49-F238E27FC236}">
                <a16:creationId xmlns:a16="http://schemas.microsoft.com/office/drawing/2014/main" id="{C5438729-5CB3-B147-A11D-834468E96D9D}"/>
              </a:ext>
            </a:extLst>
          </p:cNvPr>
          <p:cNvGrpSpPr/>
          <p:nvPr userDrawn="1"/>
        </p:nvGrpSpPr>
        <p:grpSpPr>
          <a:xfrm>
            <a:off x="8627870" y="486167"/>
            <a:ext cx="1053340" cy="1074001"/>
            <a:chOff x="10691107" y="360338"/>
            <a:chExt cx="1053340" cy="1074001"/>
          </a:xfrm>
        </p:grpSpPr>
        <p:sp>
          <p:nvSpPr>
            <p:cNvPr id="28" name="Right Triangle 27">
              <a:extLst>
                <a:ext uri="{FF2B5EF4-FFF2-40B4-BE49-F238E27FC236}">
                  <a16:creationId xmlns:a16="http://schemas.microsoft.com/office/drawing/2014/main" id="{CDD234B8-1091-1943-8A7C-28C1839D81A9}"/>
                </a:ext>
              </a:extLst>
            </p:cNvPr>
            <p:cNvSpPr/>
            <p:nvPr/>
          </p:nvSpPr>
          <p:spPr>
            <a:xfrm rot="10800000">
              <a:off x="11109436" y="360338"/>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EF373493-9693-4A4F-9510-84B6FB675EFF}"/>
                </a:ext>
              </a:extLst>
            </p:cNvPr>
            <p:cNvSpPr>
              <a:spLocks noChangeAspect="1"/>
            </p:cNvSpPr>
            <p:nvPr userDrawn="1"/>
          </p:nvSpPr>
          <p:spPr>
            <a:xfrm rot="10800000">
              <a:off x="10691107"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210774BF-F9EB-2249-83AE-038BCDA5F99C}"/>
                </a:ext>
              </a:extLst>
            </p:cNvPr>
            <p:cNvSpPr>
              <a:spLocks noChangeAspect="1"/>
            </p:cNvSpPr>
            <p:nvPr userDrawn="1"/>
          </p:nvSpPr>
          <p:spPr>
            <a:xfrm rot="10800000">
              <a:off x="10849860" y="36033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a:extLst>
                <a:ext uri="{FF2B5EF4-FFF2-40B4-BE49-F238E27FC236}">
                  <a16:creationId xmlns:a16="http://schemas.microsoft.com/office/drawing/2014/main" id="{5E317227-D069-7342-B02A-62100719BC25}"/>
                </a:ext>
              </a:extLst>
            </p:cNvPr>
            <p:cNvSpPr>
              <a:spLocks noChangeAspect="1"/>
            </p:cNvSpPr>
            <p:nvPr userDrawn="1"/>
          </p:nvSpPr>
          <p:spPr>
            <a:xfrm rot="10800000">
              <a:off x="11138399" y="1116833"/>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7C50D11B-F627-944A-976C-94D822BE8386}"/>
                </a:ext>
              </a:extLst>
            </p:cNvPr>
            <p:cNvSpPr>
              <a:spLocks noChangeAspect="1"/>
            </p:cNvSpPr>
            <p:nvPr userDrawn="1"/>
          </p:nvSpPr>
          <p:spPr>
            <a:xfrm rot="10800000">
              <a:off x="10849859" y="111536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ADB7A0C8-2B51-5444-A2D9-04AF3D4DEAA8}"/>
                </a:ext>
              </a:extLst>
            </p:cNvPr>
            <p:cNvSpPr>
              <a:spLocks noChangeAspect="1"/>
            </p:cNvSpPr>
            <p:nvPr userDrawn="1"/>
          </p:nvSpPr>
          <p:spPr>
            <a:xfrm rot="10800000">
              <a:off x="11585692" y="1119604"/>
              <a:ext cx="158753" cy="158753"/>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835A87D-C61E-044B-9449-142EBE96B070}"/>
              </a:ext>
            </a:extLst>
          </p:cNvPr>
          <p:cNvGrpSpPr/>
          <p:nvPr userDrawn="1"/>
        </p:nvGrpSpPr>
        <p:grpSpPr>
          <a:xfrm>
            <a:off x="224640" y="6187689"/>
            <a:ext cx="812380" cy="796877"/>
            <a:chOff x="10897521" y="165476"/>
            <a:chExt cx="893618" cy="876565"/>
          </a:xfrm>
        </p:grpSpPr>
        <p:sp>
          <p:nvSpPr>
            <p:cNvPr id="35" name="Right Triangle 34">
              <a:extLst>
                <a:ext uri="{FF2B5EF4-FFF2-40B4-BE49-F238E27FC236}">
                  <a16:creationId xmlns:a16="http://schemas.microsoft.com/office/drawing/2014/main" id="{47F0B485-2094-EB48-95C7-0B6B60F19341}"/>
                </a:ext>
              </a:extLst>
            </p:cNvPr>
            <p:cNvSpPr/>
            <p:nvPr/>
          </p:nvSpPr>
          <p:spPr>
            <a:xfrm rot="10800000">
              <a:off x="11156128" y="407030"/>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Triangle 35">
              <a:extLst>
                <a:ext uri="{FF2B5EF4-FFF2-40B4-BE49-F238E27FC236}">
                  <a16:creationId xmlns:a16="http://schemas.microsoft.com/office/drawing/2014/main" id="{F4F75F60-5427-A546-BD13-FF24325D1DF0}"/>
                </a:ext>
              </a:extLst>
            </p:cNvPr>
            <p:cNvSpPr>
              <a:spLocks noChangeAspect="1"/>
            </p:cNvSpPr>
            <p:nvPr userDrawn="1"/>
          </p:nvSpPr>
          <p:spPr>
            <a:xfrm rot="10800000">
              <a:off x="11632386" y="165476"/>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2050C71-4861-2A4B-8077-7F1DC47655B7}"/>
                </a:ext>
              </a:extLst>
            </p:cNvPr>
            <p:cNvSpPr>
              <a:spLocks noChangeAspect="1"/>
            </p:cNvSpPr>
            <p:nvPr userDrawn="1"/>
          </p:nvSpPr>
          <p:spPr>
            <a:xfrm rot="10800000">
              <a:off x="10897521" y="407030"/>
              <a:ext cx="158753" cy="15875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7785102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Charts">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EE6A217-94B9-4546-82D3-542A61DF455C}"/>
              </a:ext>
            </a:extLst>
          </p:cNvPr>
          <p:cNvGrpSpPr/>
          <p:nvPr userDrawn="1"/>
        </p:nvGrpSpPr>
        <p:grpSpPr>
          <a:xfrm>
            <a:off x="8627870" y="486167"/>
            <a:ext cx="1053340" cy="1074001"/>
            <a:chOff x="10691107" y="360338"/>
            <a:chExt cx="1053340" cy="1074001"/>
          </a:xfrm>
        </p:grpSpPr>
        <p:sp>
          <p:nvSpPr>
            <p:cNvPr id="13" name="Right Triangle 12">
              <a:extLst>
                <a:ext uri="{FF2B5EF4-FFF2-40B4-BE49-F238E27FC236}">
                  <a16:creationId xmlns:a16="http://schemas.microsoft.com/office/drawing/2014/main" id="{71D31881-3EB6-8F4B-A4EB-56E8CE0F5086}"/>
                </a:ext>
              </a:extLst>
            </p:cNvPr>
            <p:cNvSpPr/>
            <p:nvPr/>
          </p:nvSpPr>
          <p:spPr>
            <a:xfrm rot="10800000">
              <a:off x="11109436" y="360338"/>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AFEE79B2-1CBF-AD4D-B351-6ED6CBD29542}"/>
                </a:ext>
              </a:extLst>
            </p:cNvPr>
            <p:cNvSpPr>
              <a:spLocks noChangeAspect="1"/>
            </p:cNvSpPr>
            <p:nvPr userDrawn="1"/>
          </p:nvSpPr>
          <p:spPr>
            <a:xfrm rot="10800000">
              <a:off x="10691107"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00956E51-30D7-714D-99A8-BDB30CC407CB}"/>
                </a:ext>
              </a:extLst>
            </p:cNvPr>
            <p:cNvSpPr>
              <a:spLocks noChangeAspect="1"/>
            </p:cNvSpPr>
            <p:nvPr userDrawn="1"/>
          </p:nvSpPr>
          <p:spPr>
            <a:xfrm rot="10800000">
              <a:off x="10849860" y="36033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FAA308F0-76E8-1843-BF7D-638B5ABCC74E}"/>
                </a:ext>
              </a:extLst>
            </p:cNvPr>
            <p:cNvSpPr>
              <a:spLocks noChangeAspect="1"/>
            </p:cNvSpPr>
            <p:nvPr userDrawn="1"/>
          </p:nvSpPr>
          <p:spPr>
            <a:xfrm rot="10800000">
              <a:off x="11138399" y="1116833"/>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9BCAD1D6-EF59-6240-A130-940E59676FDA}"/>
                </a:ext>
              </a:extLst>
            </p:cNvPr>
            <p:cNvSpPr>
              <a:spLocks noChangeAspect="1"/>
            </p:cNvSpPr>
            <p:nvPr userDrawn="1"/>
          </p:nvSpPr>
          <p:spPr>
            <a:xfrm rot="10800000">
              <a:off x="10849859" y="111536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95F4D491-4B07-4B4D-ADDC-350B576DB444}"/>
                </a:ext>
              </a:extLst>
            </p:cNvPr>
            <p:cNvSpPr>
              <a:spLocks noChangeAspect="1"/>
            </p:cNvSpPr>
            <p:nvPr userDrawn="1"/>
          </p:nvSpPr>
          <p:spPr>
            <a:xfrm rot="10800000">
              <a:off x="11585692" y="1119604"/>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809287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DDDA19-43EB-A347-BC5C-B88CB45D4842}"/>
              </a:ext>
            </a:extLst>
          </p:cNvPr>
          <p:cNvSpPr>
            <a:spLocks noGrp="1"/>
          </p:cNvSpPr>
          <p:nvPr>
            <p:ph idx="1"/>
          </p:nvPr>
        </p:nvSpPr>
        <p:spPr>
          <a:xfrm>
            <a:off x="377192" y="2109217"/>
            <a:ext cx="9254313" cy="4875346"/>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D2ADC9E1-8450-0949-9803-00AC99919735}"/>
              </a:ext>
            </a:extLst>
          </p:cNvPr>
          <p:cNvSpPr>
            <a:spLocks noGrp="1"/>
          </p:cNvSpPr>
          <p:nvPr>
            <p:ph type="title"/>
          </p:nvPr>
        </p:nvSpPr>
        <p:spPr>
          <a:xfrm>
            <a:off x="377192" y="518160"/>
            <a:ext cx="8325297" cy="1397953"/>
          </a:xfrm>
          <a:prstGeom prst="rect">
            <a:avLst/>
          </a:prstGeom>
        </p:spPr>
        <p:txBody>
          <a:bodyPr lIns="0" tIns="0" rIns="0" bIns="0"/>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BE83E43B-1AF1-EB40-B568-FC06D0F16BB8}"/>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7" name="Footer Placeholder 3">
            <a:extLst>
              <a:ext uri="{FF2B5EF4-FFF2-40B4-BE49-F238E27FC236}">
                <a16:creationId xmlns:a16="http://schemas.microsoft.com/office/drawing/2014/main" id="{09DE4795-C278-3641-88A1-711228148948}"/>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grpSp>
        <p:nvGrpSpPr>
          <p:cNvPr id="28" name="Group 27">
            <a:extLst>
              <a:ext uri="{FF2B5EF4-FFF2-40B4-BE49-F238E27FC236}">
                <a16:creationId xmlns:a16="http://schemas.microsoft.com/office/drawing/2014/main" id="{BB578144-1B7A-B34B-9298-B6E36E6BF77F}"/>
              </a:ext>
            </a:extLst>
          </p:cNvPr>
          <p:cNvGrpSpPr/>
          <p:nvPr userDrawn="1"/>
        </p:nvGrpSpPr>
        <p:grpSpPr>
          <a:xfrm>
            <a:off x="8627870" y="486167"/>
            <a:ext cx="1053340" cy="1074001"/>
            <a:chOff x="10691107" y="360338"/>
            <a:chExt cx="1053340" cy="1074001"/>
          </a:xfrm>
        </p:grpSpPr>
        <p:sp>
          <p:nvSpPr>
            <p:cNvPr id="29" name="Right Triangle 28">
              <a:extLst>
                <a:ext uri="{FF2B5EF4-FFF2-40B4-BE49-F238E27FC236}">
                  <a16:creationId xmlns:a16="http://schemas.microsoft.com/office/drawing/2014/main" id="{EC693C59-A247-9246-9968-AA7B7B081F67}"/>
                </a:ext>
              </a:extLst>
            </p:cNvPr>
            <p:cNvSpPr/>
            <p:nvPr/>
          </p:nvSpPr>
          <p:spPr>
            <a:xfrm rot="10800000">
              <a:off x="11109436" y="360338"/>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562E96DA-EA32-144A-9013-5C8D89BE5B3B}"/>
                </a:ext>
              </a:extLst>
            </p:cNvPr>
            <p:cNvSpPr>
              <a:spLocks noChangeAspect="1"/>
            </p:cNvSpPr>
            <p:nvPr userDrawn="1"/>
          </p:nvSpPr>
          <p:spPr>
            <a:xfrm rot="10800000">
              <a:off x="10691107"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a:extLst>
                <a:ext uri="{FF2B5EF4-FFF2-40B4-BE49-F238E27FC236}">
                  <a16:creationId xmlns:a16="http://schemas.microsoft.com/office/drawing/2014/main" id="{55062BAA-406F-A849-AA49-0EC9D4F9ECB8}"/>
                </a:ext>
              </a:extLst>
            </p:cNvPr>
            <p:cNvSpPr>
              <a:spLocks noChangeAspect="1"/>
            </p:cNvSpPr>
            <p:nvPr userDrawn="1"/>
          </p:nvSpPr>
          <p:spPr>
            <a:xfrm rot="10800000">
              <a:off x="11217775" y="725485"/>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F569822E-6A14-BB40-8E08-752F2D9252B0}"/>
                </a:ext>
              </a:extLst>
            </p:cNvPr>
            <p:cNvSpPr>
              <a:spLocks noChangeAspect="1"/>
            </p:cNvSpPr>
            <p:nvPr userDrawn="1"/>
          </p:nvSpPr>
          <p:spPr>
            <a:xfrm rot="10800000">
              <a:off x="10849860" y="36033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51EC0010-89FE-DA49-A113-B709598F4F8A}"/>
                </a:ext>
              </a:extLst>
            </p:cNvPr>
            <p:cNvSpPr>
              <a:spLocks noChangeAspect="1"/>
            </p:cNvSpPr>
            <p:nvPr userDrawn="1"/>
          </p:nvSpPr>
          <p:spPr>
            <a:xfrm rot="10800000">
              <a:off x="11138399" y="1116833"/>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419645E1-C72D-6546-A76C-A3329B98CFF7}"/>
                </a:ext>
              </a:extLst>
            </p:cNvPr>
            <p:cNvSpPr>
              <a:spLocks noChangeAspect="1"/>
            </p:cNvSpPr>
            <p:nvPr userDrawn="1"/>
          </p:nvSpPr>
          <p:spPr>
            <a:xfrm rot="10800000">
              <a:off x="10849859" y="111536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1CF50748-DF02-CA45-B258-AD42794BBE47}"/>
                </a:ext>
              </a:extLst>
            </p:cNvPr>
            <p:cNvSpPr>
              <a:spLocks noChangeAspect="1"/>
            </p:cNvSpPr>
            <p:nvPr userDrawn="1"/>
          </p:nvSpPr>
          <p:spPr>
            <a:xfrm rot="10800000">
              <a:off x="11585692" y="1119604"/>
              <a:ext cx="158753" cy="158753"/>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5" descr="A picture containing text, clipart&#10;&#10;Description automatically generated">
            <a:extLst>
              <a:ext uri="{FF2B5EF4-FFF2-40B4-BE49-F238E27FC236}">
                <a16:creationId xmlns:a16="http://schemas.microsoft.com/office/drawing/2014/main" id="{4E5B0406-73B3-EB4B-8BCD-0BCB20B242B1}"/>
              </a:ext>
            </a:extLst>
          </p:cNvPr>
          <p:cNvPicPr>
            <a:picLocks noChangeAspect="1"/>
          </p:cNvPicPr>
          <p:nvPr userDrawn="1"/>
        </p:nvPicPr>
        <p:blipFill>
          <a:blip r:embed="rId2"/>
          <a:stretch>
            <a:fillRect/>
          </a:stretch>
        </p:blipFill>
        <p:spPr>
          <a:xfrm>
            <a:off x="8092142" y="7079686"/>
            <a:ext cx="1538958" cy="332275"/>
          </a:xfrm>
          <a:prstGeom prst="rect">
            <a:avLst/>
          </a:prstGeom>
        </p:spPr>
      </p:pic>
    </p:spTree>
    <p:extLst>
      <p:ext uri="{BB962C8B-B14F-4D97-AF65-F5344CB8AC3E}">
        <p14:creationId xmlns:p14="http://schemas.microsoft.com/office/powerpoint/2010/main" val="90915870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tyle 1">
    <p:bg>
      <p:bgPr>
        <a:solidFill>
          <a:schemeClr val="bg2"/>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92F98F99-C982-EB46-8842-69FDAF8CAE5B}"/>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51" name="Footer Placeholder 3">
            <a:extLst>
              <a:ext uri="{FF2B5EF4-FFF2-40B4-BE49-F238E27FC236}">
                <a16:creationId xmlns:a16="http://schemas.microsoft.com/office/drawing/2014/main" id="{F3AC0BA5-B32C-9847-AB46-88229632943D}"/>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3" name="Text Placeholder 2">
            <a:extLst>
              <a:ext uri="{FF2B5EF4-FFF2-40B4-BE49-F238E27FC236}">
                <a16:creationId xmlns:a16="http://schemas.microsoft.com/office/drawing/2014/main" id="{264C7D17-559D-444F-A15B-DDEBA93938CE}"/>
              </a:ext>
            </a:extLst>
          </p:cNvPr>
          <p:cNvSpPr>
            <a:spLocks noGrp="1"/>
          </p:cNvSpPr>
          <p:nvPr>
            <p:ph type="body" sz="quarter" idx="16" hasCustomPrompt="1"/>
          </p:nvPr>
        </p:nvSpPr>
        <p:spPr>
          <a:xfrm>
            <a:off x="377192" y="3060154"/>
            <a:ext cx="4578668" cy="1519945"/>
          </a:xfrm>
        </p:spPr>
        <p:txBody>
          <a:bodyPr lIns="0" tIns="0" rIns="0" bIns="0">
            <a:noAutofit/>
          </a:bodyPr>
          <a:lstStyle>
            <a:lvl1pPr>
              <a:lnSpc>
                <a:spcPct val="100000"/>
              </a:lnSpc>
              <a:spcBef>
                <a:spcPts val="0"/>
              </a:spcBef>
              <a:defRPr sz="3300" b="1">
                <a:solidFill>
                  <a:schemeClr val="bg1"/>
                </a:solidFill>
                <a:latin typeface="+mj-lt"/>
              </a:defRPr>
            </a:lvl1pPr>
          </a:lstStyle>
          <a:p>
            <a:pPr lvl="0"/>
            <a:r>
              <a:rPr lang="en-US" dirty="0"/>
              <a:t>Divider title</a:t>
            </a:r>
          </a:p>
        </p:txBody>
      </p:sp>
      <p:grpSp>
        <p:nvGrpSpPr>
          <p:cNvPr id="52" name="Group 51">
            <a:extLst>
              <a:ext uri="{FF2B5EF4-FFF2-40B4-BE49-F238E27FC236}">
                <a16:creationId xmlns:a16="http://schemas.microsoft.com/office/drawing/2014/main" id="{BA237CDD-9D29-3345-BCE4-583B26AD9657}"/>
              </a:ext>
            </a:extLst>
          </p:cNvPr>
          <p:cNvGrpSpPr/>
          <p:nvPr userDrawn="1"/>
        </p:nvGrpSpPr>
        <p:grpSpPr>
          <a:xfrm>
            <a:off x="6615804" y="0"/>
            <a:ext cx="3442596" cy="4901574"/>
            <a:chOff x="8754980" y="-10558"/>
            <a:chExt cx="3442596" cy="4901574"/>
          </a:xfrm>
        </p:grpSpPr>
        <p:sp>
          <p:nvSpPr>
            <p:cNvPr id="53" name="Right Triangle 52">
              <a:extLst>
                <a:ext uri="{FF2B5EF4-FFF2-40B4-BE49-F238E27FC236}">
                  <a16:creationId xmlns:a16="http://schemas.microsoft.com/office/drawing/2014/main" id="{3B8C41A5-1856-2249-893D-85CF85310781}"/>
                </a:ext>
              </a:extLst>
            </p:cNvPr>
            <p:cNvSpPr/>
            <p:nvPr userDrawn="1"/>
          </p:nvSpPr>
          <p:spPr>
            <a:xfrm rot="10800000">
              <a:off x="9525815" y="3428999"/>
              <a:ext cx="683624" cy="683624"/>
            </a:xfrm>
            <a:prstGeom prst="rtTriangle">
              <a:avLst/>
            </a:prstGeom>
            <a:solidFill>
              <a:srgbClr val="E9E9E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a:extLst>
                <a:ext uri="{FF2B5EF4-FFF2-40B4-BE49-F238E27FC236}">
                  <a16:creationId xmlns:a16="http://schemas.microsoft.com/office/drawing/2014/main" id="{61133CFF-F6F5-D348-AAE1-D619F85F90FF}"/>
                </a:ext>
              </a:extLst>
            </p:cNvPr>
            <p:cNvSpPr/>
            <p:nvPr userDrawn="1"/>
          </p:nvSpPr>
          <p:spPr>
            <a:xfrm rot="10800000">
              <a:off x="9525815" y="4205702"/>
              <a:ext cx="683624" cy="683624"/>
            </a:xfrm>
            <a:prstGeom prst="rtTriangl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a:extLst>
                <a:ext uri="{FF2B5EF4-FFF2-40B4-BE49-F238E27FC236}">
                  <a16:creationId xmlns:a16="http://schemas.microsoft.com/office/drawing/2014/main" id="{368703ED-96E7-5D4E-AC3B-36212B20F669}"/>
                </a:ext>
              </a:extLst>
            </p:cNvPr>
            <p:cNvSpPr/>
            <p:nvPr userDrawn="1"/>
          </p:nvSpPr>
          <p:spPr>
            <a:xfrm rot="10800000">
              <a:off x="8754981" y="3428999"/>
              <a:ext cx="683624" cy="683624"/>
            </a:xfrm>
            <a:prstGeom prst="rtTriangle">
              <a:avLst/>
            </a:prstGeom>
            <a:solidFill>
              <a:srgbClr val="E9E9E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a:extLst>
                <a:ext uri="{FF2B5EF4-FFF2-40B4-BE49-F238E27FC236}">
                  <a16:creationId xmlns:a16="http://schemas.microsoft.com/office/drawing/2014/main" id="{335FA9BF-7E0F-9A45-B7C8-85208F19C93A}"/>
                </a:ext>
              </a:extLst>
            </p:cNvPr>
            <p:cNvSpPr/>
            <p:nvPr userDrawn="1"/>
          </p:nvSpPr>
          <p:spPr>
            <a:xfrm rot="10800000">
              <a:off x="8754980" y="1908682"/>
              <a:ext cx="1462018" cy="1462018"/>
            </a:xfrm>
            <a:prstGeom prst="rtTriangle">
              <a:avLst/>
            </a:prstGeom>
            <a:solidFill>
              <a:srgbClr val="E9E9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ight Triangle 56">
              <a:extLst>
                <a:ext uri="{FF2B5EF4-FFF2-40B4-BE49-F238E27FC236}">
                  <a16:creationId xmlns:a16="http://schemas.microsoft.com/office/drawing/2014/main" id="{CFCE2236-DB16-5849-A1DF-3A7B481D6585}"/>
                </a:ext>
              </a:extLst>
            </p:cNvPr>
            <p:cNvSpPr/>
            <p:nvPr userDrawn="1"/>
          </p:nvSpPr>
          <p:spPr>
            <a:xfrm rot="10800000">
              <a:off x="10308258" y="3428998"/>
              <a:ext cx="1462018" cy="1462018"/>
            </a:xfrm>
            <a:prstGeom prst="rtTriangle">
              <a:avLst/>
            </a:prstGeom>
            <a:solidFill>
              <a:srgbClr val="E9E9E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CA357BAC-8AE7-6A40-B617-E8DCC364BC83}"/>
                </a:ext>
              </a:extLst>
            </p:cNvPr>
            <p:cNvSpPr/>
            <p:nvPr userDrawn="1"/>
          </p:nvSpPr>
          <p:spPr>
            <a:xfrm rot="10800000">
              <a:off x="10308258" y="2670716"/>
              <a:ext cx="683624" cy="683624"/>
            </a:xfrm>
            <a:prstGeom prst="rtTriangle">
              <a:avLst/>
            </a:prstGeom>
            <a:solidFill>
              <a:srgbClr val="E9E9E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58">
              <a:extLst>
                <a:ext uri="{FF2B5EF4-FFF2-40B4-BE49-F238E27FC236}">
                  <a16:creationId xmlns:a16="http://schemas.microsoft.com/office/drawing/2014/main" id="{E9BF18A6-E3AD-0F49-9466-7F1DABD478D3}"/>
                </a:ext>
              </a:extLst>
            </p:cNvPr>
            <p:cNvSpPr/>
            <p:nvPr userDrawn="1"/>
          </p:nvSpPr>
          <p:spPr>
            <a:xfrm rot="10800000">
              <a:off x="10721313" y="1912433"/>
              <a:ext cx="683624" cy="683624"/>
            </a:xfrm>
            <a:prstGeom prst="rtTriangl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a:extLst>
                <a:ext uri="{FF2B5EF4-FFF2-40B4-BE49-F238E27FC236}">
                  <a16:creationId xmlns:a16="http://schemas.microsoft.com/office/drawing/2014/main" id="{2E0818F3-CDE0-AD4C-9FDA-AF66EC72C9E1}"/>
                </a:ext>
              </a:extLst>
            </p:cNvPr>
            <p:cNvSpPr/>
            <p:nvPr userDrawn="1"/>
          </p:nvSpPr>
          <p:spPr>
            <a:xfrm rot="10800000">
              <a:off x="10308258" y="1912433"/>
              <a:ext cx="323132" cy="323132"/>
            </a:xfrm>
            <a:prstGeom prst="rtTriangle">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Triangle 61">
              <a:extLst>
                <a:ext uri="{FF2B5EF4-FFF2-40B4-BE49-F238E27FC236}">
                  <a16:creationId xmlns:a16="http://schemas.microsoft.com/office/drawing/2014/main" id="{6B024FD4-7828-F547-848F-86747A7B0121}"/>
                </a:ext>
              </a:extLst>
            </p:cNvPr>
            <p:cNvSpPr/>
            <p:nvPr userDrawn="1"/>
          </p:nvSpPr>
          <p:spPr>
            <a:xfrm rot="10800000">
              <a:off x="10308258" y="2310254"/>
              <a:ext cx="323132" cy="323132"/>
            </a:xfrm>
            <a:prstGeom prst="rtTriangl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2BA723A3-3708-9F48-A7E6-0B262FDEAF56}"/>
                </a:ext>
              </a:extLst>
            </p:cNvPr>
            <p:cNvGrpSpPr/>
            <p:nvPr userDrawn="1"/>
          </p:nvGrpSpPr>
          <p:grpSpPr>
            <a:xfrm>
              <a:off x="11083142" y="1515979"/>
              <a:ext cx="321795" cy="321795"/>
              <a:chOff x="536839" y="3342993"/>
              <a:chExt cx="435102" cy="435102"/>
            </a:xfrm>
          </p:grpSpPr>
          <p:sp>
            <p:nvSpPr>
              <p:cNvPr id="139" name="Right Triangle 138">
                <a:extLst>
                  <a:ext uri="{FF2B5EF4-FFF2-40B4-BE49-F238E27FC236}">
                    <a16:creationId xmlns:a16="http://schemas.microsoft.com/office/drawing/2014/main" id="{DADDB4C0-A1A3-C241-B32E-73FB07FE7D43}"/>
                  </a:ext>
                </a:extLst>
              </p:cNvPr>
              <p:cNvSpPr/>
              <p:nvPr/>
            </p:nvSpPr>
            <p:spPr>
              <a:xfrm rot="10800000">
                <a:off x="536839" y="3342993"/>
                <a:ext cx="435102" cy="435102"/>
              </a:xfrm>
              <a:prstGeom prst="rtTriangle">
                <a:avLst/>
              </a:prstGeom>
              <a:solidFill>
                <a:srgbClr val="E9E9E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ight Triangle 139">
                <a:extLst>
                  <a:ext uri="{FF2B5EF4-FFF2-40B4-BE49-F238E27FC236}">
                    <a16:creationId xmlns:a16="http://schemas.microsoft.com/office/drawing/2014/main" id="{50E11660-226E-8C4F-8D16-CED60117C011}"/>
                  </a:ext>
                </a:extLst>
              </p:cNvPr>
              <p:cNvSpPr/>
              <p:nvPr/>
            </p:nvSpPr>
            <p:spPr>
              <a:xfrm>
                <a:off x="536839" y="3342993"/>
                <a:ext cx="435102" cy="43510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8E0D7760-E2E2-1F4B-8A9D-C2C1E8C74B42}"/>
                </a:ext>
              </a:extLst>
            </p:cNvPr>
            <p:cNvGrpSpPr/>
            <p:nvPr userDrawn="1"/>
          </p:nvGrpSpPr>
          <p:grpSpPr>
            <a:xfrm>
              <a:off x="10699263" y="1515979"/>
              <a:ext cx="321795" cy="321795"/>
              <a:chOff x="536839" y="3342993"/>
              <a:chExt cx="435102" cy="435102"/>
            </a:xfrm>
          </p:grpSpPr>
          <p:sp>
            <p:nvSpPr>
              <p:cNvPr id="137" name="Right Triangle 136">
                <a:extLst>
                  <a:ext uri="{FF2B5EF4-FFF2-40B4-BE49-F238E27FC236}">
                    <a16:creationId xmlns:a16="http://schemas.microsoft.com/office/drawing/2014/main" id="{83F4D053-C1D7-244D-AA2A-7201AEF8E711}"/>
                  </a:ext>
                </a:extLst>
              </p:cNvPr>
              <p:cNvSpPr/>
              <p:nvPr/>
            </p:nvSpPr>
            <p:spPr>
              <a:xfrm rot="10800000">
                <a:off x="536839" y="3342993"/>
                <a:ext cx="435102" cy="435102"/>
              </a:xfrm>
              <a:prstGeom prst="rtTriangl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ight Triangle 137">
                <a:extLst>
                  <a:ext uri="{FF2B5EF4-FFF2-40B4-BE49-F238E27FC236}">
                    <a16:creationId xmlns:a16="http://schemas.microsoft.com/office/drawing/2014/main" id="{21218B8F-4B2C-4347-A4AE-F40BC4C3D2AF}"/>
                  </a:ext>
                </a:extLst>
              </p:cNvPr>
              <p:cNvSpPr/>
              <p:nvPr/>
            </p:nvSpPr>
            <p:spPr>
              <a:xfrm>
                <a:off x="536839" y="3342993"/>
                <a:ext cx="435102" cy="435102"/>
              </a:xfrm>
              <a:prstGeom prst="rtTriangle">
                <a:avLst/>
              </a:prstGeom>
              <a:solidFill>
                <a:srgbClr val="DDDDD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057CC9E0-9077-DA4E-9B3C-1B0C1287D725}"/>
                </a:ext>
              </a:extLst>
            </p:cNvPr>
            <p:cNvGrpSpPr/>
            <p:nvPr userDrawn="1"/>
          </p:nvGrpSpPr>
          <p:grpSpPr>
            <a:xfrm>
              <a:off x="11083142" y="1136716"/>
              <a:ext cx="321795" cy="321795"/>
              <a:chOff x="536839" y="3342993"/>
              <a:chExt cx="435102" cy="435102"/>
            </a:xfrm>
          </p:grpSpPr>
          <p:sp>
            <p:nvSpPr>
              <p:cNvPr id="135" name="Right Triangle 134">
                <a:extLst>
                  <a:ext uri="{FF2B5EF4-FFF2-40B4-BE49-F238E27FC236}">
                    <a16:creationId xmlns:a16="http://schemas.microsoft.com/office/drawing/2014/main" id="{15E5A4BF-1101-EC45-8789-3BA8E63F7A17}"/>
                  </a:ext>
                </a:extLst>
              </p:cNvPr>
              <p:cNvSpPr/>
              <p:nvPr/>
            </p:nvSpPr>
            <p:spPr>
              <a:xfrm rot="10800000">
                <a:off x="536839" y="3342993"/>
                <a:ext cx="435102" cy="43510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ight Triangle 135">
                <a:extLst>
                  <a:ext uri="{FF2B5EF4-FFF2-40B4-BE49-F238E27FC236}">
                    <a16:creationId xmlns:a16="http://schemas.microsoft.com/office/drawing/2014/main" id="{1084A168-91B6-644B-B829-33E24ED8D2B3}"/>
                  </a:ext>
                </a:extLst>
              </p:cNvPr>
              <p:cNvSpPr/>
              <p:nvPr/>
            </p:nvSpPr>
            <p:spPr>
              <a:xfrm>
                <a:off x="536839" y="3342993"/>
                <a:ext cx="435102" cy="435102"/>
              </a:xfrm>
              <a:prstGeom prst="rtTriangle">
                <a:avLst/>
              </a:prstGeom>
              <a:solidFill>
                <a:srgbClr val="DDDDD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30122391-8008-9543-BC18-A24EC2A0EC16}"/>
                </a:ext>
              </a:extLst>
            </p:cNvPr>
            <p:cNvGrpSpPr/>
            <p:nvPr userDrawn="1"/>
          </p:nvGrpSpPr>
          <p:grpSpPr>
            <a:xfrm>
              <a:off x="10314002" y="750574"/>
              <a:ext cx="707937" cy="707937"/>
              <a:chOff x="536839" y="3342993"/>
              <a:chExt cx="435102" cy="435102"/>
            </a:xfrm>
          </p:grpSpPr>
          <p:sp>
            <p:nvSpPr>
              <p:cNvPr id="133" name="Right Triangle 132">
                <a:extLst>
                  <a:ext uri="{FF2B5EF4-FFF2-40B4-BE49-F238E27FC236}">
                    <a16:creationId xmlns:a16="http://schemas.microsoft.com/office/drawing/2014/main" id="{768E33EB-4398-3A4E-8C38-14E821C23375}"/>
                  </a:ext>
                </a:extLst>
              </p:cNvPr>
              <p:cNvSpPr/>
              <p:nvPr/>
            </p:nvSpPr>
            <p:spPr>
              <a:xfrm rot="10800000">
                <a:off x="536839" y="3342993"/>
                <a:ext cx="435102" cy="435102"/>
              </a:xfrm>
              <a:prstGeom prst="rtTriangl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ight Triangle 133">
                <a:extLst>
                  <a:ext uri="{FF2B5EF4-FFF2-40B4-BE49-F238E27FC236}">
                    <a16:creationId xmlns:a16="http://schemas.microsoft.com/office/drawing/2014/main" id="{38A40F2F-52EA-0C4C-B684-B7C2087B78C4}"/>
                  </a:ext>
                </a:extLst>
              </p:cNvPr>
              <p:cNvSpPr/>
              <p:nvPr/>
            </p:nvSpPr>
            <p:spPr>
              <a:xfrm>
                <a:off x="536839" y="3342993"/>
                <a:ext cx="435102" cy="435102"/>
              </a:xfrm>
              <a:prstGeom prst="rtTriangle">
                <a:avLst/>
              </a:prstGeom>
              <a:solidFill>
                <a:srgbClr val="DDDDD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27053B7E-D1FF-094A-BBC0-B84A7299FD0C}"/>
                </a:ext>
              </a:extLst>
            </p:cNvPr>
            <p:cNvGrpSpPr/>
            <p:nvPr userDrawn="1"/>
          </p:nvGrpSpPr>
          <p:grpSpPr>
            <a:xfrm>
              <a:off x="10699263" y="369839"/>
              <a:ext cx="321795" cy="321795"/>
              <a:chOff x="536839" y="3342993"/>
              <a:chExt cx="435102" cy="435102"/>
            </a:xfrm>
          </p:grpSpPr>
          <p:sp>
            <p:nvSpPr>
              <p:cNvPr id="131" name="Right Triangle 130">
                <a:extLst>
                  <a:ext uri="{FF2B5EF4-FFF2-40B4-BE49-F238E27FC236}">
                    <a16:creationId xmlns:a16="http://schemas.microsoft.com/office/drawing/2014/main" id="{F12107DF-F672-614B-81E6-90B590FFD3E9}"/>
                  </a:ext>
                </a:extLst>
              </p:cNvPr>
              <p:cNvSpPr/>
              <p:nvPr/>
            </p:nvSpPr>
            <p:spPr>
              <a:xfrm rot="10800000">
                <a:off x="536839" y="3342993"/>
                <a:ext cx="435102" cy="43510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ight Triangle 131">
                <a:extLst>
                  <a:ext uri="{FF2B5EF4-FFF2-40B4-BE49-F238E27FC236}">
                    <a16:creationId xmlns:a16="http://schemas.microsoft.com/office/drawing/2014/main" id="{6C6AC706-F8FF-DD4C-BE08-7D1475A14727}"/>
                  </a:ext>
                </a:extLst>
              </p:cNvPr>
              <p:cNvSpPr/>
              <p:nvPr/>
            </p:nvSpPr>
            <p:spPr>
              <a:xfrm>
                <a:off x="536839" y="3342993"/>
                <a:ext cx="435102" cy="435102"/>
              </a:xfrm>
              <a:prstGeom prst="rtTriangle">
                <a:avLst/>
              </a:prstGeom>
              <a:solidFill>
                <a:srgbClr val="DDDDD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6CC6ADE9-0B54-3D4B-8CE0-56291A53A32C}"/>
                </a:ext>
              </a:extLst>
            </p:cNvPr>
            <p:cNvGrpSpPr/>
            <p:nvPr userDrawn="1"/>
          </p:nvGrpSpPr>
          <p:grpSpPr>
            <a:xfrm>
              <a:off x="10308258" y="371310"/>
              <a:ext cx="321795" cy="321795"/>
              <a:chOff x="536839" y="3342993"/>
              <a:chExt cx="435102" cy="435102"/>
            </a:xfrm>
          </p:grpSpPr>
          <p:sp>
            <p:nvSpPr>
              <p:cNvPr id="129" name="Right Triangle 128">
                <a:extLst>
                  <a:ext uri="{FF2B5EF4-FFF2-40B4-BE49-F238E27FC236}">
                    <a16:creationId xmlns:a16="http://schemas.microsoft.com/office/drawing/2014/main" id="{7F40FC99-43BB-A24F-8A68-A9CF890789A5}"/>
                  </a:ext>
                </a:extLst>
              </p:cNvPr>
              <p:cNvSpPr/>
              <p:nvPr/>
            </p:nvSpPr>
            <p:spPr>
              <a:xfrm rot="10800000">
                <a:off x="536839" y="3342993"/>
                <a:ext cx="435102" cy="435102"/>
              </a:xfrm>
              <a:prstGeom prst="rtTriangl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ight Triangle 129">
                <a:extLst>
                  <a:ext uri="{FF2B5EF4-FFF2-40B4-BE49-F238E27FC236}">
                    <a16:creationId xmlns:a16="http://schemas.microsoft.com/office/drawing/2014/main" id="{A5DC47EF-0958-EE43-888D-8070BE548ADB}"/>
                  </a:ext>
                </a:extLst>
              </p:cNvPr>
              <p:cNvSpPr/>
              <p:nvPr/>
            </p:nvSpPr>
            <p:spPr>
              <a:xfrm>
                <a:off x="536839" y="3342993"/>
                <a:ext cx="435102" cy="435102"/>
              </a:xfrm>
              <a:prstGeom prst="rtTriangle">
                <a:avLst/>
              </a:prstGeom>
              <a:solidFill>
                <a:srgbClr val="DDDDD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7E02B922-C4F3-BC4B-B70D-4CD3A5B34A96}"/>
                </a:ext>
              </a:extLst>
            </p:cNvPr>
            <p:cNvGrpSpPr/>
            <p:nvPr userDrawn="1"/>
          </p:nvGrpSpPr>
          <p:grpSpPr>
            <a:xfrm>
              <a:off x="10308258" y="-10558"/>
              <a:ext cx="321795" cy="321795"/>
              <a:chOff x="536839" y="3342993"/>
              <a:chExt cx="435102" cy="435102"/>
            </a:xfrm>
          </p:grpSpPr>
          <p:sp>
            <p:nvSpPr>
              <p:cNvPr id="127" name="Right Triangle 126">
                <a:extLst>
                  <a:ext uri="{FF2B5EF4-FFF2-40B4-BE49-F238E27FC236}">
                    <a16:creationId xmlns:a16="http://schemas.microsoft.com/office/drawing/2014/main" id="{C9901B72-454C-0747-97EE-58E139680881}"/>
                  </a:ext>
                </a:extLst>
              </p:cNvPr>
              <p:cNvSpPr/>
              <p:nvPr/>
            </p:nvSpPr>
            <p:spPr>
              <a:xfrm rot="10800000">
                <a:off x="536839" y="3342993"/>
                <a:ext cx="435102" cy="435102"/>
              </a:xfrm>
              <a:prstGeom prst="rtTriangl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ight Triangle 127">
                <a:extLst>
                  <a:ext uri="{FF2B5EF4-FFF2-40B4-BE49-F238E27FC236}">
                    <a16:creationId xmlns:a16="http://schemas.microsoft.com/office/drawing/2014/main" id="{C5B239D6-ACD9-5249-BD42-838632F49EAA}"/>
                  </a:ext>
                </a:extLst>
              </p:cNvPr>
              <p:cNvSpPr/>
              <p:nvPr/>
            </p:nvSpPr>
            <p:spPr>
              <a:xfrm>
                <a:off x="536839" y="3342993"/>
                <a:ext cx="435102" cy="435102"/>
              </a:xfrm>
              <a:prstGeom prst="rtTriangle">
                <a:avLst/>
              </a:prstGeom>
              <a:solidFill>
                <a:srgbClr val="DDDDD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B7F66D01-0121-CD41-AC8D-C250B3C2DED4}"/>
                </a:ext>
              </a:extLst>
            </p:cNvPr>
            <p:cNvGrpSpPr/>
            <p:nvPr userDrawn="1"/>
          </p:nvGrpSpPr>
          <p:grpSpPr>
            <a:xfrm>
              <a:off x="11091149" y="343585"/>
              <a:ext cx="707937" cy="707937"/>
              <a:chOff x="536839" y="3342993"/>
              <a:chExt cx="435102" cy="435102"/>
            </a:xfrm>
          </p:grpSpPr>
          <p:sp>
            <p:nvSpPr>
              <p:cNvPr id="125" name="Right Triangle 124">
                <a:extLst>
                  <a:ext uri="{FF2B5EF4-FFF2-40B4-BE49-F238E27FC236}">
                    <a16:creationId xmlns:a16="http://schemas.microsoft.com/office/drawing/2014/main" id="{E2B0A46B-6FB5-5B46-A48F-61DE7202EACE}"/>
                  </a:ext>
                </a:extLst>
              </p:cNvPr>
              <p:cNvSpPr/>
              <p:nvPr/>
            </p:nvSpPr>
            <p:spPr>
              <a:xfrm rot="10800000">
                <a:off x="536839" y="3342993"/>
                <a:ext cx="435102" cy="435102"/>
              </a:xfrm>
              <a:prstGeom prst="rtTriangle">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ight Triangle 125">
                <a:extLst>
                  <a:ext uri="{FF2B5EF4-FFF2-40B4-BE49-F238E27FC236}">
                    <a16:creationId xmlns:a16="http://schemas.microsoft.com/office/drawing/2014/main" id="{E3FF7A9A-1E64-7B48-86CB-85DB59B8BE89}"/>
                  </a:ext>
                </a:extLst>
              </p:cNvPr>
              <p:cNvSpPr/>
              <p:nvPr/>
            </p:nvSpPr>
            <p:spPr>
              <a:xfrm>
                <a:off x="536839" y="3342993"/>
                <a:ext cx="435102" cy="435102"/>
              </a:xfrm>
              <a:prstGeom prst="rtTriangle">
                <a:avLst/>
              </a:prstGeom>
              <a:solidFill>
                <a:srgbClr val="DDDDD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F7C2800F-5382-E142-B050-3D5AC677C8B7}"/>
                </a:ext>
              </a:extLst>
            </p:cNvPr>
            <p:cNvGrpSpPr/>
            <p:nvPr userDrawn="1"/>
          </p:nvGrpSpPr>
          <p:grpSpPr>
            <a:xfrm>
              <a:off x="11875781" y="727880"/>
              <a:ext cx="321795" cy="321795"/>
              <a:chOff x="536839" y="3342993"/>
              <a:chExt cx="435102" cy="435102"/>
            </a:xfrm>
          </p:grpSpPr>
          <p:sp>
            <p:nvSpPr>
              <p:cNvPr id="123" name="Right Triangle 122">
                <a:extLst>
                  <a:ext uri="{FF2B5EF4-FFF2-40B4-BE49-F238E27FC236}">
                    <a16:creationId xmlns:a16="http://schemas.microsoft.com/office/drawing/2014/main" id="{C9690891-F364-E940-AD2B-731DAA5F9B11}"/>
                  </a:ext>
                </a:extLst>
              </p:cNvPr>
              <p:cNvSpPr/>
              <p:nvPr/>
            </p:nvSpPr>
            <p:spPr>
              <a:xfrm rot="10800000">
                <a:off x="536839" y="3342993"/>
                <a:ext cx="435102" cy="43510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ight Triangle 123">
                <a:extLst>
                  <a:ext uri="{FF2B5EF4-FFF2-40B4-BE49-F238E27FC236}">
                    <a16:creationId xmlns:a16="http://schemas.microsoft.com/office/drawing/2014/main" id="{27AD8FB4-69E2-034B-BED8-B2AAE74F6EF4}"/>
                  </a:ext>
                </a:extLst>
              </p:cNvPr>
              <p:cNvSpPr/>
              <p:nvPr/>
            </p:nvSpPr>
            <p:spPr>
              <a:xfrm>
                <a:off x="536839" y="3342993"/>
                <a:ext cx="435102" cy="435102"/>
              </a:xfrm>
              <a:prstGeom prst="rtTriangle">
                <a:avLst/>
              </a:prstGeom>
              <a:solidFill>
                <a:srgbClr val="DDDDD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FEEF0FE-791F-0142-9C53-DC3C4BD6E9C0}"/>
                </a:ext>
              </a:extLst>
            </p:cNvPr>
            <p:cNvGrpSpPr/>
            <p:nvPr userDrawn="1"/>
          </p:nvGrpSpPr>
          <p:grpSpPr>
            <a:xfrm>
              <a:off x="11489639" y="1129837"/>
              <a:ext cx="707937" cy="707937"/>
              <a:chOff x="536839" y="3342993"/>
              <a:chExt cx="435102" cy="435102"/>
            </a:xfrm>
          </p:grpSpPr>
          <p:sp>
            <p:nvSpPr>
              <p:cNvPr id="121" name="Right Triangle 120">
                <a:extLst>
                  <a:ext uri="{FF2B5EF4-FFF2-40B4-BE49-F238E27FC236}">
                    <a16:creationId xmlns:a16="http://schemas.microsoft.com/office/drawing/2014/main" id="{458B1B74-60EE-C04D-8EF6-F00E536B6F54}"/>
                  </a:ext>
                </a:extLst>
              </p:cNvPr>
              <p:cNvSpPr/>
              <p:nvPr/>
            </p:nvSpPr>
            <p:spPr>
              <a:xfrm rot="10800000">
                <a:off x="536839" y="3342993"/>
                <a:ext cx="435102" cy="435102"/>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ight Triangle 121">
                <a:extLst>
                  <a:ext uri="{FF2B5EF4-FFF2-40B4-BE49-F238E27FC236}">
                    <a16:creationId xmlns:a16="http://schemas.microsoft.com/office/drawing/2014/main" id="{036E0F0C-A9C8-2544-9C3B-FA4D54D19DEC}"/>
                  </a:ext>
                </a:extLst>
              </p:cNvPr>
              <p:cNvSpPr/>
              <p:nvPr/>
            </p:nvSpPr>
            <p:spPr>
              <a:xfrm>
                <a:off x="536839" y="3342993"/>
                <a:ext cx="435102" cy="435102"/>
              </a:xfrm>
              <a:prstGeom prst="rtTriangle">
                <a:avLst/>
              </a:prstGeom>
              <a:solidFill>
                <a:srgbClr val="DDDDD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434544E1-2DA7-5248-9D05-35D814937B32}"/>
                </a:ext>
              </a:extLst>
            </p:cNvPr>
            <p:cNvGrpSpPr/>
            <p:nvPr userDrawn="1"/>
          </p:nvGrpSpPr>
          <p:grpSpPr>
            <a:xfrm>
              <a:off x="11489639" y="1905746"/>
              <a:ext cx="321795" cy="321795"/>
              <a:chOff x="536839" y="3342993"/>
              <a:chExt cx="435102" cy="435102"/>
            </a:xfrm>
          </p:grpSpPr>
          <p:sp>
            <p:nvSpPr>
              <p:cNvPr id="118" name="Right Triangle 117">
                <a:extLst>
                  <a:ext uri="{FF2B5EF4-FFF2-40B4-BE49-F238E27FC236}">
                    <a16:creationId xmlns:a16="http://schemas.microsoft.com/office/drawing/2014/main" id="{E6325883-CAAB-C84E-9C53-360C24F9084F}"/>
                  </a:ext>
                </a:extLst>
              </p:cNvPr>
              <p:cNvSpPr/>
              <p:nvPr/>
            </p:nvSpPr>
            <p:spPr>
              <a:xfrm rot="10800000">
                <a:off x="536839" y="3342993"/>
                <a:ext cx="435102" cy="435102"/>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ight Triangle 118">
                <a:extLst>
                  <a:ext uri="{FF2B5EF4-FFF2-40B4-BE49-F238E27FC236}">
                    <a16:creationId xmlns:a16="http://schemas.microsoft.com/office/drawing/2014/main" id="{372D8644-3726-C342-9E8A-C573D945D45B}"/>
                  </a:ext>
                </a:extLst>
              </p:cNvPr>
              <p:cNvSpPr/>
              <p:nvPr/>
            </p:nvSpPr>
            <p:spPr>
              <a:xfrm>
                <a:off x="536839" y="3342993"/>
                <a:ext cx="435102" cy="435102"/>
              </a:xfrm>
              <a:prstGeom prst="rtTriangle">
                <a:avLst/>
              </a:prstGeom>
              <a:solidFill>
                <a:srgbClr val="DDDDDD">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ight Triangle 116">
              <a:extLst>
                <a:ext uri="{FF2B5EF4-FFF2-40B4-BE49-F238E27FC236}">
                  <a16:creationId xmlns:a16="http://schemas.microsoft.com/office/drawing/2014/main" id="{0A8F8098-9338-C34B-8190-90508F3AD260}"/>
                </a:ext>
              </a:extLst>
            </p:cNvPr>
            <p:cNvSpPr/>
            <p:nvPr userDrawn="1"/>
          </p:nvSpPr>
          <p:spPr>
            <a:xfrm rot="10800000">
              <a:off x="11083142" y="2666703"/>
              <a:ext cx="323132" cy="323132"/>
            </a:xfrm>
            <a:prstGeom prst="rtTriangl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1" name="image1.png" descr="image1.png">
            <a:extLst>
              <a:ext uri="{FF2B5EF4-FFF2-40B4-BE49-F238E27FC236}">
                <a16:creationId xmlns:a16="http://schemas.microsoft.com/office/drawing/2014/main" id="{917FCA4B-C694-0648-91C4-EFD0434A1688}"/>
              </a:ext>
            </a:extLst>
          </p:cNvPr>
          <p:cNvPicPr>
            <a:picLocks/>
          </p:cNvPicPr>
          <p:nvPr userDrawn="1"/>
        </p:nvPicPr>
        <p:blipFill>
          <a:blip r:embed="rId2"/>
          <a:stretch>
            <a:fillRect/>
          </a:stretch>
        </p:blipFill>
        <p:spPr>
          <a:xfrm>
            <a:off x="8094908" y="7094259"/>
            <a:ext cx="1536192" cy="329184"/>
          </a:xfrm>
          <a:prstGeom prst="rect">
            <a:avLst/>
          </a:prstGeom>
          <a:ln w="12700">
            <a:miter lim="400000"/>
          </a:ln>
        </p:spPr>
      </p:pic>
    </p:spTree>
    <p:extLst>
      <p:ext uri="{BB962C8B-B14F-4D97-AF65-F5344CB8AC3E}">
        <p14:creationId xmlns:p14="http://schemas.microsoft.com/office/powerpoint/2010/main" val="73197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ote - Style 2">
    <p:bg>
      <p:bgPr>
        <a:solidFill>
          <a:schemeClr val="accent3"/>
        </a:solidFill>
        <a:effectLst/>
      </p:bgPr>
    </p:bg>
    <p:spTree>
      <p:nvGrpSpPr>
        <p:cNvPr id="1" name=""/>
        <p:cNvGrpSpPr/>
        <p:nvPr/>
      </p:nvGrpSpPr>
      <p:grpSpPr>
        <a:xfrm>
          <a:off x="0" y="0"/>
          <a:ext cx="0" cy="0"/>
          <a:chOff x="0" y="0"/>
          <a:chExt cx="0" cy="0"/>
        </a:xfrm>
      </p:grpSpPr>
      <p:sp>
        <p:nvSpPr>
          <p:cNvPr id="62" name="Text Placeholder 3">
            <a:extLst>
              <a:ext uri="{FF2B5EF4-FFF2-40B4-BE49-F238E27FC236}">
                <a16:creationId xmlns:a16="http://schemas.microsoft.com/office/drawing/2014/main" id="{6B7DE3F2-BE85-2046-A830-085DEE73E763}"/>
              </a:ext>
            </a:extLst>
          </p:cNvPr>
          <p:cNvSpPr>
            <a:spLocks noGrp="1"/>
          </p:cNvSpPr>
          <p:nvPr>
            <p:ph type="body" sz="quarter" idx="10" hasCustomPrompt="1"/>
          </p:nvPr>
        </p:nvSpPr>
        <p:spPr>
          <a:xfrm>
            <a:off x="377191" y="2844987"/>
            <a:ext cx="4557712" cy="1216212"/>
          </a:xfrm>
          <a:prstGeom prst="rect">
            <a:avLst/>
          </a:prstGeom>
        </p:spPr>
        <p:txBody>
          <a:bodyPr lIns="0" tIns="0" rIns="0" bIns="0" anchor="ctr">
            <a:noAutofit/>
          </a:bodyPr>
          <a:lstStyle>
            <a:lvl1pPr marL="0" indent="0">
              <a:buNone/>
              <a:defRPr sz="2970" b="1">
                <a:solidFill>
                  <a:schemeClr val="bg1"/>
                </a:solidFill>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Single, bold statement or quote goes here.</a:t>
            </a:r>
          </a:p>
        </p:txBody>
      </p:sp>
      <p:sp>
        <p:nvSpPr>
          <p:cNvPr id="52" name="Slide Number Placeholder 5">
            <a:extLst>
              <a:ext uri="{FF2B5EF4-FFF2-40B4-BE49-F238E27FC236}">
                <a16:creationId xmlns:a16="http://schemas.microsoft.com/office/drawing/2014/main" id="{76D048FC-30E7-3949-B1B2-7624B23956E7}"/>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53" name="Footer Placeholder 3">
            <a:extLst>
              <a:ext uri="{FF2B5EF4-FFF2-40B4-BE49-F238E27FC236}">
                <a16:creationId xmlns:a16="http://schemas.microsoft.com/office/drawing/2014/main" id="{A75621C3-A6EF-CF43-8D2F-F791F0DF3407}"/>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pic>
        <p:nvPicPr>
          <p:cNvPr id="55" name="image1.png" descr="image1.png">
            <a:extLst>
              <a:ext uri="{FF2B5EF4-FFF2-40B4-BE49-F238E27FC236}">
                <a16:creationId xmlns:a16="http://schemas.microsoft.com/office/drawing/2014/main" id="{1CD9191D-3715-724C-83F1-728DD4BC01E3}"/>
              </a:ext>
            </a:extLst>
          </p:cNvPr>
          <p:cNvPicPr>
            <a:picLocks/>
          </p:cNvPicPr>
          <p:nvPr userDrawn="1"/>
        </p:nvPicPr>
        <p:blipFill>
          <a:blip r:embed="rId2"/>
          <a:stretch>
            <a:fillRect/>
          </a:stretch>
        </p:blipFill>
        <p:spPr>
          <a:xfrm>
            <a:off x="8094908" y="7094259"/>
            <a:ext cx="1536192" cy="329184"/>
          </a:xfrm>
          <a:prstGeom prst="rect">
            <a:avLst/>
          </a:prstGeom>
          <a:ln w="12700">
            <a:miter lim="400000"/>
          </a:ln>
        </p:spPr>
      </p:pic>
      <p:grpSp>
        <p:nvGrpSpPr>
          <p:cNvPr id="130" name="Group 129">
            <a:extLst>
              <a:ext uri="{FF2B5EF4-FFF2-40B4-BE49-F238E27FC236}">
                <a16:creationId xmlns:a16="http://schemas.microsoft.com/office/drawing/2014/main" id="{28B350FC-0145-9543-AF1F-6A5303A675E4}"/>
              </a:ext>
            </a:extLst>
          </p:cNvPr>
          <p:cNvGrpSpPr/>
          <p:nvPr userDrawn="1"/>
        </p:nvGrpSpPr>
        <p:grpSpPr>
          <a:xfrm>
            <a:off x="5553838" y="0"/>
            <a:ext cx="4858352" cy="5689382"/>
            <a:chOff x="5553838" y="0"/>
            <a:chExt cx="4858352" cy="5689382"/>
          </a:xfrm>
        </p:grpSpPr>
        <p:grpSp>
          <p:nvGrpSpPr>
            <p:cNvPr id="139" name="Group 138">
              <a:extLst>
                <a:ext uri="{FF2B5EF4-FFF2-40B4-BE49-F238E27FC236}">
                  <a16:creationId xmlns:a16="http://schemas.microsoft.com/office/drawing/2014/main" id="{698F58CF-8773-CE41-B1A3-B5AC84F29D0E}"/>
                </a:ext>
              </a:extLst>
            </p:cNvPr>
            <p:cNvGrpSpPr/>
            <p:nvPr userDrawn="1"/>
          </p:nvGrpSpPr>
          <p:grpSpPr>
            <a:xfrm>
              <a:off x="5553838" y="591"/>
              <a:ext cx="4661044" cy="5688791"/>
              <a:chOff x="7681151" y="0"/>
              <a:chExt cx="4661044" cy="5688791"/>
            </a:xfrm>
          </p:grpSpPr>
          <p:grpSp>
            <p:nvGrpSpPr>
              <p:cNvPr id="145" name="Group 144">
                <a:extLst>
                  <a:ext uri="{FF2B5EF4-FFF2-40B4-BE49-F238E27FC236}">
                    <a16:creationId xmlns:a16="http://schemas.microsoft.com/office/drawing/2014/main" id="{A00C2648-A1DB-8747-8C34-B02BF1CDF0CE}"/>
                  </a:ext>
                </a:extLst>
              </p:cNvPr>
              <p:cNvGrpSpPr/>
              <p:nvPr userDrawn="1"/>
            </p:nvGrpSpPr>
            <p:grpSpPr>
              <a:xfrm rot="5400000" flipH="1">
                <a:off x="8862003" y="4683697"/>
                <a:ext cx="1008076" cy="1002112"/>
                <a:chOff x="7394271" y="5256873"/>
                <a:chExt cx="2358086" cy="2344140"/>
              </a:xfrm>
            </p:grpSpPr>
            <p:sp>
              <p:nvSpPr>
                <p:cNvPr id="188" name="Right Triangle 187">
                  <a:extLst>
                    <a:ext uri="{FF2B5EF4-FFF2-40B4-BE49-F238E27FC236}">
                      <a16:creationId xmlns:a16="http://schemas.microsoft.com/office/drawing/2014/main" id="{77485C62-CF36-C445-9BE4-D3033D3C940F}"/>
                    </a:ext>
                  </a:extLst>
                </p:cNvPr>
                <p:cNvSpPr/>
                <p:nvPr userDrawn="1"/>
              </p:nvSpPr>
              <p:spPr>
                <a:xfrm rot="16200000" flipH="1">
                  <a:off x="8669529" y="5266895"/>
                  <a:ext cx="1030355" cy="10303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ight Triangle 188">
                  <a:extLst>
                    <a:ext uri="{FF2B5EF4-FFF2-40B4-BE49-F238E27FC236}">
                      <a16:creationId xmlns:a16="http://schemas.microsoft.com/office/drawing/2014/main" id="{74555273-777F-C044-B554-34B7C9F408C8}"/>
                    </a:ext>
                  </a:extLst>
                </p:cNvPr>
                <p:cNvSpPr/>
                <p:nvPr userDrawn="1"/>
              </p:nvSpPr>
              <p:spPr>
                <a:xfrm rot="16200000" flipH="1">
                  <a:off x="8722002" y="6570658"/>
                  <a:ext cx="1030355" cy="1030355"/>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ight Triangle 189">
                  <a:extLst>
                    <a:ext uri="{FF2B5EF4-FFF2-40B4-BE49-F238E27FC236}">
                      <a16:creationId xmlns:a16="http://schemas.microsoft.com/office/drawing/2014/main" id="{4973352A-8169-4E47-A9C4-8957992C5E6C}"/>
                    </a:ext>
                  </a:extLst>
                </p:cNvPr>
                <p:cNvSpPr/>
                <p:nvPr userDrawn="1"/>
              </p:nvSpPr>
              <p:spPr>
                <a:xfrm rot="16200000" flipH="1">
                  <a:off x="7394272" y="5256872"/>
                  <a:ext cx="1030354" cy="1030355"/>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622008E3-9432-2B46-B1F1-2E1A05D428AE}"/>
                  </a:ext>
                </a:extLst>
              </p:cNvPr>
              <p:cNvGrpSpPr/>
              <p:nvPr/>
            </p:nvGrpSpPr>
            <p:grpSpPr>
              <a:xfrm rot="5400000" flipH="1">
                <a:off x="8068030" y="-382946"/>
                <a:ext cx="2186391" cy="2959770"/>
                <a:chOff x="3333692" y="1099672"/>
                <a:chExt cx="1591997" cy="2155125"/>
              </a:xfrm>
            </p:grpSpPr>
            <p:sp>
              <p:nvSpPr>
                <p:cNvPr id="186" name="Right Triangle 185">
                  <a:extLst>
                    <a:ext uri="{FF2B5EF4-FFF2-40B4-BE49-F238E27FC236}">
                      <a16:creationId xmlns:a16="http://schemas.microsoft.com/office/drawing/2014/main" id="{E0940D3A-E89A-F045-99B1-C4018A8FEC0C}"/>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ight Triangle 186">
                  <a:extLst>
                    <a:ext uri="{FF2B5EF4-FFF2-40B4-BE49-F238E27FC236}">
                      <a16:creationId xmlns:a16="http://schemas.microsoft.com/office/drawing/2014/main" id="{DB016D9D-549B-174C-AC1A-E3FE8D8834EC}"/>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7" name="Right Triangle 146">
                <a:extLst>
                  <a:ext uri="{FF2B5EF4-FFF2-40B4-BE49-F238E27FC236}">
                    <a16:creationId xmlns:a16="http://schemas.microsoft.com/office/drawing/2014/main" id="{6FDA06F3-DD27-484F-BF30-3E91A2BF6975}"/>
                  </a:ext>
                </a:extLst>
              </p:cNvPr>
              <p:cNvSpPr/>
              <p:nvPr userDrawn="1"/>
            </p:nvSpPr>
            <p:spPr>
              <a:xfrm rot="16200000" flipH="1">
                <a:off x="8864985" y="2393797"/>
                <a:ext cx="997825" cy="99782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ight Triangle 152">
                <a:extLst>
                  <a:ext uri="{FF2B5EF4-FFF2-40B4-BE49-F238E27FC236}">
                    <a16:creationId xmlns:a16="http://schemas.microsoft.com/office/drawing/2014/main" id="{786C38C1-7CD3-EF4B-8F47-6749765CBFEA}"/>
                  </a:ext>
                </a:extLst>
              </p:cNvPr>
              <p:cNvSpPr/>
              <p:nvPr userDrawn="1"/>
            </p:nvSpPr>
            <p:spPr>
              <a:xfrm rot="16200000" flipH="1">
                <a:off x="8864985" y="3523434"/>
                <a:ext cx="997825" cy="997825"/>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4" name="Group 153">
                <a:extLst>
                  <a:ext uri="{FF2B5EF4-FFF2-40B4-BE49-F238E27FC236}">
                    <a16:creationId xmlns:a16="http://schemas.microsoft.com/office/drawing/2014/main" id="{A5A6A298-770E-874D-A504-C74A9344F410}"/>
                  </a:ext>
                </a:extLst>
              </p:cNvPr>
              <p:cNvGrpSpPr/>
              <p:nvPr userDrawn="1"/>
            </p:nvGrpSpPr>
            <p:grpSpPr>
              <a:xfrm rot="5400000" flipH="1">
                <a:off x="10202245" y="3347372"/>
                <a:ext cx="997825" cy="1350445"/>
                <a:chOff x="14130" y="-883290"/>
                <a:chExt cx="2538914" cy="3436139"/>
              </a:xfrm>
            </p:grpSpPr>
            <p:sp>
              <p:nvSpPr>
                <p:cNvPr id="182" name="Right Triangle 181">
                  <a:extLst>
                    <a:ext uri="{FF2B5EF4-FFF2-40B4-BE49-F238E27FC236}">
                      <a16:creationId xmlns:a16="http://schemas.microsoft.com/office/drawing/2014/main" id="{D40BC6A6-B732-5B45-9282-9DE5F99894C5}"/>
                    </a:ext>
                  </a:extLst>
                </p:cNvPr>
                <p:cNvSpPr/>
                <p:nvPr/>
              </p:nvSpPr>
              <p:spPr>
                <a:xfrm>
                  <a:off x="14130" y="14130"/>
                  <a:ext cx="2538719"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3" name="Group 182">
                  <a:extLst>
                    <a:ext uri="{FF2B5EF4-FFF2-40B4-BE49-F238E27FC236}">
                      <a16:creationId xmlns:a16="http://schemas.microsoft.com/office/drawing/2014/main" id="{CEDB69DB-3535-A349-86C6-2C132DA55739}"/>
                    </a:ext>
                  </a:extLst>
                </p:cNvPr>
                <p:cNvGrpSpPr/>
                <p:nvPr/>
              </p:nvGrpSpPr>
              <p:grpSpPr>
                <a:xfrm>
                  <a:off x="14759" y="-883290"/>
                  <a:ext cx="2538285" cy="3436139"/>
                  <a:chOff x="3333692" y="1099672"/>
                  <a:chExt cx="1591997" cy="2155125"/>
                </a:xfrm>
              </p:grpSpPr>
              <p:sp>
                <p:nvSpPr>
                  <p:cNvPr id="184" name="Right Triangle 183">
                    <a:extLst>
                      <a:ext uri="{FF2B5EF4-FFF2-40B4-BE49-F238E27FC236}">
                        <a16:creationId xmlns:a16="http://schemas.microsoft.com/office/drawing/2014/main" id="{8A74136A-EA75-9C42-90B7-8652F509F0FB}"/>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ight Triangle 184">
                    <a:extLst>
                      <a:ext uri="{FF2B5EF4-FFF2-40B4-BE49-F238E27FC236}">
                        <a16:creationId xmlns:a16="http://schemas.microsoft.com/office/drawing/2014/main" id="{7538C5EF-EBBC-5142-AF40-BD246E4E6963}"/>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5" name="Right Triangle 154">
                <a:extLst>
                  <a:ext uri="{FF2B5EF4-FFF2-40B4-BE49-F238E27FC236}">
                    <a16:creationId xmlns:a16="http://schemas.microsoft.com/office/drawing/2014/main" id="{01139F9A-5FC4-E64B-8174-70B46AF3B759}"/>
                  </a:ext>
                </a:extLst>
              </p:cNvPr>
              <p:cNvSpPr/>
              <p:nvPr userDrawn="1"/>
            </p:nvSpPr>
            <p:spPr>
              <a:xfrm rot="16200000" flipH="1">
                <a:off x="11189745" y="1197624"/>
                <a:ext cx="997825" cy="997825"/>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ight Triangle 155">
                <a:extLst>
                  <a:ext uri="{FF2B5EF4-FFF2-40B4-BE49-F238E27FC236}">
                    <a16:creationId xmlns:a16="http://schemas.microsoft.com/office/drawing/2014/main" id="{A89C0284-0E46-E849-9F79-9BA292A440DD}"/>
                  </a:ext>
                </a:extLst>
              </p:cNvPr>
              <p:cNvSpPr/>
              <p:nvPr userDrawn="1"/>
            </p:nvSpPr>
            <p:spPr>
              <a:xfrm rot="16200000" flipH="1">
                <a:off x="10581309" y="4680717"/>
                <a:ext cx="440473" cy="440473"/>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ight Triangle 156">
                <a:extLst>
                  <a:ext uri="{FF2B5EF4-FFF2-40B4-BE49-F238E27FC236}">
                    <a16:creationId xmlns:a16="http://schemas.microsoft.com/office/drawing/2014/main" id="{45B3B67A-32A3-254A-BC5F-8A7231C8202D}"/>
                  </a:ext>
                </a:extLst>
              </p:cNvPr>
              <p:cNvSpPr/>
              <p:nvPr userDrawn="1"/>
            </p:nvSpPr>
            <p:spPr>
              <a:xfrm rot="16200000" flipH="1">
                <a:off x="11194175" y="3523435"/>
                <a:ext cx="997825" cy="997825"/>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8" name="Group 157">
                <a:extLst>
                  <a:ext uri="{FF2B5EF4-FFF2-40B4-BE49-F238E27FC236}">
                    <a16:creationId xmlns:a16="http://schemas.microsoft.com/office/drawing/2014/main" id="{7D439FDE-3B18-264D-BCD1-967FBA97AD42}"/>
                  </a:ext>
                </a:extLst>
              </p:cNvPr>
              <p:cNvGrpSpPr/>
              <p:nvPr userDrawn="1"/>
            </p:nvGrpSpPr>
            <p:grpSpPr>
              <a:xfrm rot="5400000" flipH="1">
                <a:off x="11271364" y="2877583"/>
                <a:ext cx="436849" cy="591227"/>
                <a:chOff x="14130" y="-883290"/>
                <a:chExt cx="2538914" cy="3436139"/>
              </a:xfrm>
            </p:grpSpPr>
            <p:sp>
              <p:nvSpPr>
                <p:cNvPr id="178" name="Right Triangle 177">
                  <a:extLst>
                    <a:ext uri="{FF2B5EF4-FFF2-40B4-BE49-F238E27FC236}">
                      <a16:creationId xmlns:a16="http://schemas.microsoft.com/office/drawing/2014/main" id="{007E6E94-A92B-144D-9F76-BD38ABEE682B}"/>
                    </a:ext>
                  </a:extLst>
                </p:cNvPr>
                <p:cNvSpPr/>
                <p:nvPr/>
              </p:nvSpPr>
              <p:spPr>
                <a:xfrm>
                  <a:off x="14130" y="14130"/>
                  <a:ext cx="2538719"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178">
                  <a:extLst>
                    <a:ext uri="{FF2B5EF4-FFF2-40B4-BE49-F238E27FC236}">
                      <a16:creationId xmlns:a16="http://schemas.microsoft.com/office/drawing/2014/main" id="{0970FD57-D1E0-A140-8B23-C32523994175}"/>
                    </a:ext>
                  </a:extLst>
                </p:cNvPr>
                <p:cNvGrpSpPr/>
                <p:nvPr/>
              </p:nvGrpSpPr>
              <p:grpSpPr>
                <a:xfrm>
                  <a:off x="14759" y="-883290"/>
                  <a:ext cx="2538285" cy="3436139"/>
                  <a:chOff x="3333692" y="1099672"/>
                  <a:chExt cx="1591997" cy="2155125"/>
                </a:xfrm>
              </p:grpSpPr>
              <p:sp>
                <p:nvSpPr>
                  <p:cNvPr id="180" name="Right Triangle 179">
                    <a:extLst>
                      <a:ext uri="{FF2B5EF4-FFF2-40B4-BE49-F238E27FC236}">
                        <a16:creationId xmlns:a16="http://schemas.microsoft.com/office/drawing/2014/main" id="{7F0BDA4C-109E-7C44-9F8E-979C298F8BD8}"/>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ight Triangle 180">
                    <a:extLst>
                      <a:ext uri="{FF2B5EF4-FFF2-40B4-BE49-F238E27FC236}">
                        <a16:creationId xmlns:a16="http://schemas.microsoft.com/office/drawing/2014/main" id="{90A40627-FC27-8D44-934E-D91FB320A2F2}"/>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9" name="Group 158">
                <a:extLst>
                  <a:ext uri="{FF2B5EF4-FFF2-40B4-BE49-F238E27FC236}">
                    <a16:creationId xmlns:a16="http://schemas.microsoft.com/office/drawing/2014/main" id="{204CA6E2-8AD5-2548-AB5D-3278A9FD5D94}"/>
                  </a:ext>
                </a:extLst>
              </p:cNvPr>
              <p:cNvGrpSpPr/>
              <p:nvPr/>
            </p:nvGrpSpPr>
            <p:grpSpPr>
              <a:xfrm rot="5400000" flipH="1">
                <a:off x="11828211" y="2877529"/>
                <a:ext cx="436741" cy="591227"/>
                <a:chOff x="3333692" y="1099672"/>
                <a:chExt cx="1591997" cy="2155125"/>
              </a:xfrm>
            </p:grpSpPr>
            <p:sp>
              <p:nvSpPr>
                <p:cNvPr id="176" name="Right Triangle 175">
                  <a:extLst>
                    <a:ext uri="{FF2B5EF4-FFF2-40B4-BE49-F238E27FC236}">
                      <a16:creationId xmlns:a16="http://schemas.microsoft.com/office/drawing/2014/main" id="{EE29CA3A-3646-8449-B523-833FDBB657B3}"/>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ight Triangle 176">
                  <a:extLst>
                    <a:ext uri="{FF2B5EF4-FFF2-40B4-BE49-F238E27FC236}">
                      <a16:creationId xmlns:a16="http://schemas.microsoft.com/office/drawing/2014/main" id="{386F8C29-1BCD-AA42-8F8F-F5C7BB538FC2}"/>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0" name="Group 159">
                <a:extLst>
                  <a:ext uri="{FF2B5EF4-FFF2-40B4-BE49-F238E27FC236}">
                    <a16:creationId xmlns:a16="http://schemas.microsoft.com/office/drawing/2014/main" id="{1D7A1EFE-47C9-A944-A150-54CC0734E533}"/>
                  </a:ext>
                </a:extLst>
              </p:cNvPr>
              <p:cNvGrpSpPr/>
              <p:nvPr userDrawn="1"/>
            </p:nvGrpSpPr>
            <p:grpSpPr>
              <a:xfrm flipH="1">
                <a:off x="10047267" y="2417405"/>
                <a:ext cx="992082" cy="974108"/>
                <a:chOff x="7394273" y="5322375"/>
                <a:chExt cx="2320674" cy="2278634"/>
              </a:xfrm>
            </p:grpSpPr>
            <p:sp>
              <p:nvSpPr>
                <p:cNvPr id="173" name="Right Triangle 172">
                  <a:extLst>
                    <a:ext uri="{FF2B5EF4-FFF2-40B4-BE49-F238E27FC236}">
                      <a16:creationId xmlns:a16="http://schemas.microsoft.com/office/drawing/2014/main" id="{B8701324-0A84-D341-8E49-F08227C7F8EA}"/>
                    </a:ext>
                  </a:extLst>
                </p:cNvPr>
                <p:cNvSpPr/>
                <p:nvPr userDrawn="1"/>
              </p:nvSpPr>
              <p:spPr>
                <a:xfrm rot="16200000" flipH="1">
                  <a:off x="7394273" y="6570654"/>
                  <a:ext cx="1030355" cy="10303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ight Triangle 173">
                  <a:extLst>
                    <a:ext uri="{FF2B5EF4-FFF2-40B4-BE49-F238E27FC236}">
                      <a16:creationId xmlns:a16="http://schemas.microsoft.com/office/drawing/2014/main" id="{03D90D27-499D-2E41-A18C-9285A47A37E7}"/>
                    </a:ext>
                  </a:extLst>
                </p:cNvPr>
                <p:cNvSpPr/>
                <p:nvPr userDrawn="1"/>
              </p:nvSpPr>
              <p:spPr>
                <a:xfrm rot="16200000" flipH="1">
                  <a:off x="8684593" y="6570655"/>
                  <a:ext cx="1030354" cy="103035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ight Triangle 174">
                  <a:extLst>
                    <a:ext uri="{FF2B5EF4-FFF2-40B4-BE49-F238E27FC236}">
                      <a16:creationId xmlns:a16="http://schemas.microsoft.com/office/drawing/2014/main" id="{F2C5E32C-64DD-5F4C-B6B0-F6EBD1CA5F6C}"/>
                    </a:ext>
                  </a:extLst>
                </p:cNvPr>
                <p:cNvSpPr/>
                <p:nvPr userDrawn="1"/>
              </p:nvSpPr>
              <p:spPr>
                <a:xfrm rot="16200000" flipH="1">
                  <a:off x="7394273" y="5322375"/>
                  <a:ext cx="1030354" cy="103035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1" name="Right Triangle 160">
                <a:extLst>
                  <a:ext uri="{FF2B5EF4-FFF2-40B4-BE49-F238E27FC236}">
                    <a16:creationId xmlns:a16="http://schemas.microsoft.com/office/drawing/2014/main" id="{E990692B-B588-3E4D-A53C-071792D459E3}"/>
                  </a:ext>
                </a:extLst>
              </p:cNvPr>
              <p:cNvSpPr/>
              <p:nvPr userDrawn="1"/>
            </p:nvSpPr>
            <p:spPr>
              <a:xfrm rot="16200000" flipH="1">
                <a:off x="10027514" y="0"/>
                <a:ext cx="997825" cy="99782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2" name="Group 161">
                <a:extLst>
                  <a:ext uri="{FF2B5EF4-FFF2-40B4-BE49-F238E27FC236}">
                    <a16:creationId xmlns:a16="http://schemas.microsoft.com/office/drawing/2014/main" id="{6FC2FF17-43F3-4547-9C91-4EA10C783847}"/>
                  </a:ext>
                </a:extLst>
              </p:cNvPr>
              <p:cNvGrpSpPr/>
              <p:nvPr userDrawn="1"/>
            </p:nvGrpSpPr>
            <p:grpSpPr>
              <a:xfrm rot="5400000" flipH="1">
                <a:off x="11271364" y="2338853"/>
                <a:ext cx="436849" cy="591227"/>
                <a:chOff x="14130" y="-883290"/>
                <a:chExt cx="2538914" cy="3436139"/>
              </a:xfrm>
            </p:grpSpPr>
            <p:sp>
              <p:nvSpPr>
                <p:cNvPr id="169" name="Right Triangle 168">
                  <a:extLst>
                    <a:ext uri="{FF2B5EF4-FFF2-40B4-BE49-F238E27FC236}">
                      <a16:creationId xmlns:a16="http://schemas.microsoft.com/office/drawing/2014/main" id="{3C5D8145-C7D4-3D49-A9CA-46474427D887}"/>
                    </a:ext>
                  </a:extLst>
                </p:cNvPr>
                <p:cNvSpPr/>
                <p:nvPr/>
              </p:nvSpPr>
              <p:spPr>
                <a:xfrm>
                  <a:off x="14130" y="14130"/>
                  <a:ext cx="2538719"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0" name="Group 169">
                  <a:extLst>
                    <a:ext uri="{FF2B5EF4-FFF2-40B4-BE49-F238E27FC236}">
                      <a16:creationId xmlns:a16="http://schemas.microsoft.com/office/drawing/2014/main" id="{ED9113BC-8E02-BE4A-AEEF-D2F29C00DF0C}"/>
                    </a:ext>
                  </a:extLst>
                </p:cNvPr>
                <p:cNvGrpSpPr/>
                <p:nvPr/>
              </p:nvGrpSpPr>
              <p:grpSpPr>
                <a:xfrm>
                  <a:off x="14759" y="-883290"/>
                  <a:ext cx="2538285" cy="3436139"/>
                  <a:chOff x="3333692" y="1099672"/>
                  <a:chExt cx="1591997" cy="2155125"/>
                </a:xfrm>
              </p:grpSpPr>
              <p:sp>
                <p:nvSpPr>
                  <p:cNvPr id="171" name="Right Triangle 170">
                    <a:extLst>
                      <a:ext uri="{FF2B5EF4-FFF2-40B4-BE49-F238E27FC236}">
                        <a16:creationId xmlns:a16="http://schemas.microsoft.com/office/drawing/2014/main" id="{A994C466-066F-3644-8FA8-E5F20E70C150}"/>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ight Triangle 171">
                    <a:extLst>
                      <a:ext uri="{FF2B5EF4-FFF2-40B4-BE49-F238E27FC236}">
                        <a16:creationId xmlns:a16="http://schemas.microsoft.com/office/drawing/2014/main" id="{B455B750-FBB4-6243-87D5-BC87E828AC48}"/>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63" name="Right Triangle 162">
                <a:extLst>
                  <a:ext uri="{FF2B5EF4-FFF2-40B4-BE49-F238E27FC236}">
                    <a16:creationId xmlns:a16="http://schemas.microsoft.com/office/drawing/2014/main" id="{A828DB63-0185-7043-9E99-C2F35717E5D7}"/>
                  </a:ext>
                </a:extLst>
              </p:cNvPr>
              <p:cNvSpPr/>
              <p:nvPr userDrawn="1"/>
            </p:nvSpPr>
            <p:spPr>
              <a:xfrm rot="16200000" flipH="1">
                <a:off x="8261387" y="3523434"/>
                <a:ext cx="440473" cy="440473"/>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ight Triangle 163">
                <a:extLst>
                  <a:ext uri="{FF2B5EF4-FFF2-40B4-BE49-F238E27FC236}">
                    <a16:creationId xmlns:a16="http://schemas.microsoft.com/office/drawing/2014/main" id="{E50489F2-6F05-9E43-A615-244C295C138B}"/>
                  </a:ext>
                </a:extLst>
              </p:cNvPr>
              <p:cNvSpPr/>
              <p:nvPr userDrawn="1"/>
            </p:nvSpPr>
            <p:spPr>
              <a:xfrm rot="16200000" flipH="1">
                <a:off x="10175538" y="1345342"/>
                <a:ext cx="997578" cy="997578"/>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ight Triangle 164">
                <a:extLst>
                  <a:ext uri="{FF2B5EF4-FFF2-40B4-BE49-F238E27FC236}">
                    <a16:creationId xmlns:a16="http://schemas.microsoft.com/office/drawing/2014/main" id="{7D2B7EF8-100C-184D-9C24-7D4EF456CEA0}"/>
                  </a:ext>
                </a:extLst>
              </p:cNvPr>
              <p:cNvSpPr/>
              <p:nvPr userDrawn="1"/>
            </p:nvSpPr>
            <p:spPr>
              <a:xfrm rot="8100000" flipH="1">
                <a:off x="10820469" y="1491289"/>
                <a:ext cx="705515" cy="70551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6" name="Group 165">
                <a:extLst>
                  <a:ext uri="{FF2B5EF4-FFF2-40B4-BE49-F238E27FC236}">
                    <a16:creationId xmlns:a16="http://schemas.microsoft.com/office/drawing/2014/main" id="{D98C4977-66CC-CC49-A9D0-2B39556D96A2}"/>
                  </a:ext>
                </a:extLst>
              </p:cNvPr>
              <p:cNvGrpSpPr/>
              <p:nvPr userDrawn="1"/>
            </p:nvGrpSpPr>
            <p:grpSpPr>
              <a:xfrm rot="5400000" flipH="1">
                <a:off x="7857585" y="2217361"/>
                <a:ext cx="997578" cy="1350445"/>
                <a:chOff x="3333692" y="1099672"/>
                <a:chExt cx="1591997" cy="2155125"/>
              </a:xfrm>
            </p:grpSpPr>
            <p:sp>
              <p:nvSpPr>
                <p:cNvPr id="167" name="Right Triangle 166">
                  <a:extLst>
                    <a:ext uri="{FF2B5EF4-FFF2-40B4-BE49-F238E27FC236}">
                      <a16:creationId xmlns:a16="http://schemas.microsoft.com/office/drawing/2014/main" id="{0578B144-D8A2-7C47-9473-8E5D49C17A11}"/>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ight Triangle 167">
                  <a:extLst>
                    <a:ext uri="{FF2B5EF4-FFF2-40B4-BE49-F238E27FC236}">
                      <a16:creationId xmlns:a16="http://schemas.microsoft.com/office/drawing/2014/main" id="{7A02EBB0-6E41-5E4C-8691-221E8071B6E0}"/>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0" name="Group 139">
              <a:extLst>
                <a:ext uri="{FF2B5EF4-FFF2-40B4-BE49-F238E27FC236}">
                  <a16:creationId xmlns:a16="http://schemas.microsoft.com/office/drawing/2014/main" id="{ACFEBF09-CE7E-134E-A9E7-377C66F55659}"/>
                </a:ext>
              </a:extLst>
            </p:cNvPr>
            <p:cNvGrpSpPr/>
            <p:nvPr userDrawn="1"/>
          </p:nvGrpSpPr>
          <p:grpSpPr>
            <a:xfrm rot="5400000" flipH="1">
              <a:off x="9238055" y="-176310"/>
              <a:ext cx="997825" cy="1350445"/>
              <a:chOff x="14131" y="-883290"/>
              <a:chExt cx="2538915" cy="3436140"/>
            </a:xfrm>
          </p:grpSpPr>
          <p:sp>
            <p:nvSpPr>
              <p:cNvPr id="141" name="Right Triangle 140">
                <a:extLst>
                  <a:ext uri="{FF2B5EF4-FFF2-40B4-BE49-F238E27FC236}">
                    <a16:creationId xmlns:a16="http://schemas.microsoft.com/office/drawing/2014/main" id="{2128BB41-07AC-C644-9BF0-59B49646E697}"/>
                  </a:ext>
                </a:extLst>
              </p:cNvPr>
              <p:cNvSpPr/>
              <p:nvPr/>
            </p:nvSpPr>
            <p:spPr>
              <a:xfrm>
                <a:off x="14131" y="14131"/>
                <a:ext cx="2538718"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2" name="Group 141">
                <a:extLst>
                  <a:ext uri="{FF2B5EF4-FFF2-40B4-BE49-F238E27FC236}">
                    <a16:creationId xmlns:a16="http://schemas.microsoft.com/office/drawing/2014/main" id="{615447F3-3F9F-E243-9A48-AAC95F0BC805}"/>
                  </a:ext>
                </a:extLst>
              </p:cNvPr>
              <p:cNvGrpSpPr/>
              <p:nvPr userDrawn="1"/>
            </p:nvGrpSpPr>
            <p:grpSpPr>
              <a:xfrm>
                <a:off x="14761" y="-883290"/>
                <a:ext cx="2538285" cy="3436139"/>
                <a:chOff x="3333693" y="1099672"/>
                <a:chExt cx="1591997" cy="2155123"/>
              </a:xfrm>
            </p:grpSpPr>
            <p:sp>
              <p:nvSpPr>
                <p:cNvPr id="143" name="Right Triangle 142">
                  <a:extLst>
                    <a:ext uri="{FF2B5EF4-FFF2-40B4-BE49-F238E27FC236}">
                      <a16:creationId xmlns:a16="http://schemas.microsoft.com/office/drawing/2014/main" id="{15FD8029-A4B3-274C-9E78-E8D2711EAEB2}"/>
                    </a:ext>
                  </a:extLst>
                </p:cNvPr>
                <p:cNvSpPr/>
                <p:nvPr/>
              </p:nvSpPr>
              <p:spPr>
                <a:xfrm rot="10800000">
                  <a:off x="3333693" y="1662798"/>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ight Triangle 143">
                  <a:extLst>
                    <a:ext uri="{FF2B5EF4-FFF2-40B4-BE49-F238E27FC236}">
                      <a16:creationId xmlns:a16="http://schemas.microsoft.com/office/drawing/2014/main" id="{AADB6D0F-BBDF-3A42-AE60-6727E7D01D8D}"/>
                    </a:ext>
                  </a:extLst>
                </p:cNvPr>
                <p:cNvSpPr/>
                <p:nvPr/>
              </p:nvSpPr>
              <p:spPr>
                <a:xfrm rot="18900000">
                  <a:off x="3566873" y="1099672"/>
                  <a:ext cx="1125904" cy="1125903"/>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412107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Quote - Style 2">
    <p:bg>
      <p:bgPr>
        <a:solidFill>
          <a:schemeClr val="accent1"/>
        </a:solidFill>
        <a:effectLst/>
      </p:bgPr>
    </p:bg>
    <p:spTree>
      <p:nvGrpSpPr>
        <p:cNvPr id="1" name=""/>
        <p:cNvGrpSpPr/>
        <p:nvPr/>
      </p:nvGrpSpPr>
      <p:grpSpPr>
        <a:xfrm>
          <a:off x="0" y="0"/>
          <a:ext cx="0" cy="0"/>
          <a:chOff x="0" y="0"/>
          <a:chExt cx="0" cy="0"/>
        </a:xfrm>
      </p:grpSpPr>
      <p:sp>
        <p:nvSpPr>
          <p:cNvPr id="62" name="Text Placeholder 3">
            <a:extLst>
              <a:ext uri="{FF2B5EF4-FFF2-40B4-BE49-F238E27FC236}">
                <a16:creationId xmlns:a16="http://schemas.microsoft.com/office/drawing/2014/main" id="{6B7DE3F2-BE85-2046-A830-085DEE73E763}"/>
              </a:ext>
            </a:extLst>
          </p:cNvPr>
          <p:cNvSpPr>
            <a:spLocks noGrp="1"/>
          </p:cNvSpPr>
          <p:nvPr>
            <p:ph type="body" sz="quarter" idx="10" hasCustomPrompt="1"/>
          </p:nvPr>
        </p:nvSpPr>
        <p:spPr>
          <a:xfrm>
            <a:off x="377191" y="2844987"/>
            <a:ext cx="4557712" cy="1216212"/>
          </a:xfrm>
          <a:prstGeom prst="rect">
            <a:avLst/>
          </a:prstGeom>
        </p:spPr>
        <p:txBody>
          <a:bodyPr lIns="0" tIns="0" rIns="0" bIns="0" anchor="ctr">
            <a:noAutofit/>
          </a:bodyPr>
          <a:lstStyle>
            <a:lvl1pPr marL="0" indent="0">
              <a:buNone/>
              <a:defRPr sz="2970" b="1">
                <a:solidFill>
                  <a:schemeClr val="bg1"/>
                </a:solidFill>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Single, bold statement or quote goes here.</a:t>
            </a:r>
          </a:p>
        </p:txBody>
      </p:sp>
      <p:sp>
        <p:nvSpPr>
          <p:cNvPr id="52" name="Slide Number Placeholder 5">
            <a:extLst>
              <a:ext uri="{FF2B5EF4-FFF2-40B4-BE49-F238E27FC236}">
                <a16:creationId xmlns:a16="http://schemas.microsoft.com/office/drawing/2014/main" id="{76D048FC-30E7-3949-B1B2-7624B23956E7}"/>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53" name="Footer Placeholder 3">
            <a:extLst>
              <a:ext uri="{FF2B5EF4-FFF2-40B4-BE49-F238E27FC236}">
                <a16:creationId xmlns:a16="http://schemas.microsoft.com/office/drawing/2014/main" id="{A75621C3-A6EF-CF43-8D2F-F791F0DF3407}"/>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pic>
        <p:nvPicPr>
          <p:cNvPr id="55" name="image1.png" descr="image1.png">
            <a:extLst>
              <a:ext uri="{FF2B5EF4-FFF2-40B4-BE49-F238E27FC236}">
                <a16:creationId xmlns:a16="http://schemas.microsoft.com/office/drawing/2014/main" id="{D377AADF-7DD0-ED49-BA77-99FA8C6B27AA}"/>
              </a:ext>
            </a:extLst>
          </p:cNvPr>
          <p:cNvPicPr>
            <a:picLocks/>
          </p:cNvPicPr>
          <p:nvPr userDrawn="1"/>
        </p:nvPicPr>
        <p:blipFill>
          <a:blip r:embed="rId2"/>
          <a:stretch>
            <a:fillRect/>
          </a:stretch>
        </p:blipFill>
        <p:spPr>
          <a:xfrm>
            <a:off x="8094908" y="7094259"/>
            <a:ext cx="1536192" cy="329184"/>
          </a:xfrm>
          <a:prstGeom prst="rect">
            <a:avLst/>
          </a:prstGeom>
          <a:ln w="12700">
            <a:miter lim="400000"/>
          </a:ln>
        </p:spPr>
      </p:pic>
      <p:grpSp>
        <p:nvGrpSpPr>
          <p:cNvPr id="56" name="Group 55">
            <a:extLst>
              <a:ext uri="{FF2B5EF4-FFF2-40B4-BE49-F238E27FC236}">
                <a16:creationId xmlns:a16="http://schemas.microsoft.com/office/drawing/2014/main" id="{E5631E77-36DA-0046-93C2-AE0FD7DA23B1}"/>
              </a:ext>
            </a:extLst>
          </p:cNvPr>
          <p:cNvGrpSpPr/>
          <p:nvPr userDrawn="1"/>
        </p:nvGrpSpPr>
        <p:grpSpPr>
          <a:xfrm>
            <a:off x="5553838" y="0"/>
            <a:ext cx="4858352" cy="5689382"/>
            <a:chOff x="5553838" y="0"/>
            <a:chExt cx="4858352" cy="5689382"/>
          </a:xfrm>
        </p:grpSpPr>
        <p:grpSp>
          <p:nvGrpSpPr>
            <p:cNvPr id="61" name="Group 60">
              <a:extLst>
                <a:ext uri="{FF2B5EF4-FFF2-40B4-BE49-F238E27FC236}">
                  <a16:creationId xmlns:a16="http://schemas.microsoft.com/office/drawing/2014/main" id="{17384A71-2F63-C34D-9DB7-C822C7FD6F95}"/>
                </a:ext>
              </a:extLst>
            </p:cNvPr>
            <p:cNvGrpSpPr/>
            <p:nvPr userDrawn="1"/>
          </p:nvGrpSpPr>
          <p:grpSpPr>
            <a:xfrm>
              <a:off x="5553838" y="591"/>
              <a:ext cx="4661044" cy="5688791"/>
              <a:chOff x="7681151" y="0"/>
              <a:chExt cx="4661044" cy="5688791"/>
            </a:xfrm>
          </p:grpSpPr>
          <p:grpSp>
            <p:nvGrpSpPr>
              <p:cNvPr id="73" name="Group 72">
                <a:extLst>
                  <a:ext uri="{FF2B5EF4-FFF2-40B4-BE49-F238E27FC236}">
                    <a16:creationId xmlns:a16="http://schemas.microsoft.com/office/drawing/2014/main" id="{AD44EDA8-615A-AC4A-AC8C-97576AE4EB01}"/>
                  </a:ext>
                </a:extLst>
              </p:cNvPr>
              <p:cNvGrpSpPr/>
              <p:nvPr userDrawn="1"/>
            </p:nvGrpSpPr>
            <p:grpSpPr>
              <a:xfrm rot="5400000" flipH="1">
                <a:off x="8862003" y="4683697"/>
                <a:ext cx="1008076" cy="1002112"/>
                <a:chOff x="7394271" y="5256873"/>
                <a:chExt cx="2358086" cy="2344140"/>
              </a:xfrm>
            </p:grpSpPr>
            <p:sp>
              <p:nvSpPr>
                <p:cNvPr id="139" name="Right Triangle 138">
                  <a:extLst>
                    <a:ext uri="{FF2B5EF4-FFF2-40B4-BE49-F238E27FC236}">
                      <a16:creationId xmlns:a16="http://schemas.microsoft.com/office/drawing/2014/main" id="{BC0EFC0C-1A59-0C44-BE7A-1B3B05F2FD4D}"/>
                    </a:ext>
                  </a:extLst>
                </p:cNvPr>
                <p:cNvSpPr/>
                <p:nvPr userDrawn="1"/>
              </p:nvSpPr>
              <p:spPr>
                <a:xfrm rot="16200000" flipH="1">
                  <a:off x="8669529" y="5266895"/>
                  <a:ext cx="1030355" cy="10303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ight Triangle 139">
                  <a:extLst>
                    <a:ext uri="{FF2B5EF4-FFF2-40B4-BE49-F238E27FC236}">
                      <a16:creationId xmlns:a16="http://schemas.microsoft.com/office/drawing/2014/main" id="{62D902D3-2FA6-924E-AF16-35672BDA6A69}"/>
                    </a:ext>
                  </a:extLst>
                </p:cNvPr>
                <p:cNvSpPr/>
                <p:nvPr userDrawn="1"/>
              </p:nvSpPr>
              <p:spPr>
                <a:xfrm rot="16200000" flipH="1">
                  <a:off x="8722002" y="6570658"/>
                  <a:ext cx="1030355" cy="1030355"/>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ight Triangle 140">
                  <a:extLst>
                    <a:ext uri="{FF2B5EF4-FFF2-40B4-BE49-F238E27FC236}">
                      <a16:creationId xmlns:a16="http://schemas.microsoft.com/office/drawing/2014/main" id="{81E54C29-55FE-994F-904E-546E94ECF224}"/>
                    </a:ext>
                  </a:extLst>
                </p:cNvPr>
                <p:cNvSpPr/>
                <p:nvPr userDrawn="1"/>
              </p:nvSpPr>
              <p:spPr>
                <a:xfrm rot="16200000" flipH="1">
                  <a:off x="7394272" y="5256872"/>
                  <a:ext cx="1030354" cy="1030355"/>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EFAC0FC5-003A-EA4B-9214-1C113D945027}"/>
                  </a:ext>
                </a:extLst>
              </p:cNvPr>
              <p:cNvGrpSpPr/>
              <p:nvPr/>
            </p:nvGrpSpPr>
            <p:grpSpPr>
              <a:xfrm rot="5400000" flipH="1">
                <a:off x="8068030" y="-382946"/>
                <a:ext cx="2186391" cy="2959770"/>
                <a:chOff x="3333692" y="1099672"/>
                <a:chExt cx="1591997" cy="2155125"/>
              </a:xfrm>
            </p:grpSpPr>
            <p:sp>
              <p:nvSpPr>
                <p:cNvPr id="129" name="Right Triangle 128">
                  <a:extLst>
                    <a:ext uri="{FF2B5EF4-FFF2-40B4-BE49-F238E27FC236}">
                      <a16:creationId xmlns:a16="http://schemas.microsoft.com/office/drawing/2014/main" id="{541B5229-3743-454C-8D56-C6B4E498EEED}"/>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ight Triangle 129">
                  <a:extLst>
                    <a:ext uri="{FF2B5EF4-FFF2-40B4-BE49-F238E27FC236}">
                      <a16:creationId xmlns:a16="http://schemas.microsoft.com/office/drawing/2014/main" id="{99C58BA3-4627-3B4A-8C8C-6CEB27D97300}"/>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Right Triangle 81">
                <a:extLst>
                  <a:ext uri="{FF2B5EF4-FFF2-40B4-BE49-F238E27FC236}">
                    <a16:creationId xmlns:a16="http://schemas.microsoft.com/office/drawing/2014/main" id="{4F7ADB94-CFE3-F84C-951A-13E52EB0C354}"/>
                  </a:ext>
                </a:extLst>
              </p:cNvPr>
              <p:cNvSpPr/>
              <p:nvPr userDrawn="1"/>
            </p:nvSpPr>
            <p:spPr>
              <a:xfrm rot="16200000" flipH="1">
                <a:off x="8864985" y="2393797"/>
                <a:ext cx="997825" cy="99782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ight Triangle 82">
                <a:extLst>
                  <a:ext uri="{FF2B5EF4-FFF2-40B4-BE49-F238E27FC236}">
                    <a16:creationId xmlns:a16="http://schemas.microsoft.com/office/drawing/2014/main" id="{170ED487-9E26-A34F-9A8A-76111E3D37F6}"/>
                  </a:ext>
                </a:extLst>
              </p:cNvPr>
              <p:cNvSpPr/>
              <p:nvPr userDrawn="1"/>
            </p:nvSpPr>
            <p:spPr>
              <a:xfrm rot="16200000" flipH="1">
                <a:off x="8864985" y="3523434"/>
                <a:ext cx="997825" cy="997825"/>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78C88179-003E-1140-A96B-C5FC52C2F306}"/>
                  </a:ext>
                </a:extLst>
              </p:cNvPr>
              <p:cNvGrpSpPr/>
              <p:nvPr userDrawn="1"/>
            </p:nvGrpSpPr>
            <p:grpSpPr>
              <a:xfrm rot="5400000" flipH="1">
                <a:off x="10202245" y="3347372"/>
                <a:ext cx="997825" cy="1350445"/>
                <a:chOff x="14130" y="-883290"/>
                <a:chExt cx="2538914" cy="3436139"/>
              </a:xfrm>
            </p:grpSpPr>
            <p:sp>
              <p:nvSpPr>
                <p:cNvPr id="112" name="Right Triangle 111">
                  <a:extLst>
                    <a:ext uri="{FF2B5EF4-FFF2-40B4-BE49-F238E27FC236}">
                      <a16:creationId xmlns:a16="http://schemas.microsoft.com/office/drawing/2014/main" id="{A74D6CCD-431E-2E40-92BF-D15020A8AFB4}"/>
                    </a:ext>
                  </a:extLst>
                </p:cNvPr>
                <p:cNvSpPr/>
                <p:nvPr/>
              </p:nvSpPr>
              <p:spPr>
                <a:xfrm>
                  <a:off x="14130" y="14130"/>
                  <a:ext cx="2538719"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3" name="Group 112">
                  <a:extLst>
                    <a:ext uri="{FF2B5EF4-FFF2-40B4-BE49-F238E27FC236}">
                      <a16:creationId xmlns:a16="http://schemas.microsoft.com/office/drawing/2014/main" id="{5E91635B-3192-D241-96FB-ED7D4FD4A9C5}"/>
                    </a:ext>
                  </a:extLst>
                </p:cNvPr>
                <p:cNvGrpSpPr/>
                <p:nvPr/>
              </p:nvGrpSpPr>
              <p:grpSpPr>
                <a:xfrm>
                  <a:off x="14759" y="-883290"/>
                  <a:ext cx="2538285" cy="3436139"/>
                  <a:chOff x="3333692" y="1099672"/>
                  <a:chExt cx="1591997" cy="2155125"/>
                </a:xfrm>
              </p:grpSpPr>
              <p:sp>
                <p:nvSpPr>
                  <p:cNvPr id="114" name="Right Triangle 113">
                    <a:extLst>
                      <a:ext uri="{FF2B5EF4-FFF2-40B4-BE49-F238E27FC236}">
                        <a16:creationId xmlns:a16="http://schemas.microsoft.com/office/drawing/2014/main" id="{57CE019D-9479-5644-8F86-EAE7ACD7EBBA}"/>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ight Triangle 114">
                    <a:extLst>
                      <a:ext uri="{FF2B5EF4-FFF2-40B4-BE49-F238E27FC236}">
                        <a16:creationId xmlns:a16="http://schemas.microsoft.com/office/drawing/2014/main" id="{40D96557-F658-7140-A415-10511A25BAEB}"/>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5" name="Right Triangle 84">
                <a:extLst>
                  <a:ext uri="{FF2B5EF4-FFF2-40B4-BE49-F238E27FC236}">
                    <a16:creationId xmlns:a16="http://schemas.microsoft.com/office/drawing/2014/main" id="{E021F029-5BF0-2445-AE6B-AC2C051E7B46}"/>
                  </a:ext>
                </a:extLst>
              </p:cNvPr>
              <p:cNvSpPr/>
              <p:nvPr userDrawn="1"/>
            </p:nvSpPr>
            <p:spPr>
              <a:xfrm rot="16200000" flipH="1">
                <a:off x="11189745" y="1197624"/>
                <a:ext cx="997825" cy="997825"/>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ight Triangle 85">
                <a:extLst>
                  <a:ext uri="{FF2B5EF4-FFF2-40B4-BE49-F238E27FC236}">
                    <a16:creationId xmlns:a16="http://schemas.microsoft.com/office/drawing/2014/main" id="{191F8257-B02E-BA4C-9875-19ED082C27AC}"/>
                  </a:ext>
                </a:extLst>
              </p:cNvPr>
              <p:cNvSpPr/>
              <p:nvPr userDrawn="1"/>
            </p:nvSpPr>
            <p:spPr>
              <a:xfrm rot="16200000" flipH="1">
                <a:off x="10581309" y="4680717"/>
                <a:ext cx="440473" cy="440473"/>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ight Triangle 86">
                <a:extLst>
                  <a:ext uri="{FF2B5EF4-FFF2-40B4-BE49-F238E27FC236}">
                    <a16:creationId xmlns:a16="http://schemas.microsoft.com/office/drawing/2014/main" id="{3820767C-06A7-2146-B339-85AD3AC01E96}"/>
                  </a:ext>
                </a:extLst>
              </p:cNvPr>
              <p:cNvSpPr/>
              <p:nvPr userDrawn="1"/>
            </p:nvSpPr>
            <p:spPr>
              <a:xfrm rot="16200000" flipH="1">
                <a:off x="11194175" y="3523435"/>
                <a:ext cx="997825" cy="997825"/>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69D7FF-1E8E-564A-AA01-9C910B031038}"/>
                  </a:ext>
                </a:extLst>
              </p:cNvPr>
              <p:cNvGrpSpPr/>
              <p:nvPr userDrawn="1"/>
            </p:nvGrpSpPr>
            <p:grpSpPr>
              <a:xfrm rot="5400000" flipH="1">
                <a:off x="11271364" y="2877583"/>
                <a:ext cx="436849" cy="591227"/>
                <a:chOff x="14130" y="-883290"/>
                <a:chExt cx="2538914" cy="3436139"/>
              </a:xfrm>
            </p:grpSpPr>
            <p:sp>
              <p:nvSpPr>
                <p:cNvPr id="108" name="Right Triangle 107">
                  <a:extLst>
                    <a:ext uri="{FF2B5EF4-FFF2-40B4-BE49-F238E27FC236}">
                      <a16:creationId xmlns:a16="http://schemas.microsoft.com/office/drawing/2014/main" id="{F1AFBDD0-7FF1-A044-B70E-8FF905EB3BA2}"/>
                    </a:ext>
                  </a:extLst>
                </p:cNvPr>
                <p:cNvSpPr/>
                <p:nvPr/>
              </p:nvSpPr>
              <p:spPr>
                <a:xfrm>
                  <a:off x="14130" y="14130"/>
                  <a:ext cx="2538719"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9" name="Group 108">
                  <a:extLst>
                    <a:ext uri="{FF2B5EF4-FFF2-40B4-BE49-F238E27FC236}">
                      <a16:creationId xmlns:a16="http://schemas.microsoft.com/office/drawing/2014/main" id="{4751BB69-016F-CA40-A8ED-060A5D505457}"/>
                    </a:ext>
                  </a:extLst>
                </p:cNvPr>
                <p:cNvGrpSpPr/>
                <p:nvPr/>
              </p:nvGrpSpPr>
              <p:grpSpPr>
                <a:xfrm>
                  <a:off x="14759" y="-883290"/>
                  <a:ext cx="2538285" cy="3436139"/>
                  <a:chOff x="3333692" y="1099672"/>
                  <a:chExt cx="1591997" cy="2155125"/>
                </a:xfrm>
              </p:grpSpPr>
              <p:sp>
                <p:nvSpPr>
                  <p:cNvPr id="110" name="Right Triangle 109">
                    <a:extLst>
                      <a:ext uri="{FF2B5EF4-FFF2-40B4-BE49-F238E27FC236}">
                        <a16:creationId xmlns:a16="http://schemas.microsoft.com/office/drawing/2014/main" id="{3B91265B-E15D-3240-8D43-1280823CFD2A}"/>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ight Triangle 110">
                    <a:extLst>
                      <a:ext uri="{FF2B5EF4-FFF2-40B4-BE49-F238E27FC236}">
                        <a16:creationId xmlns:a16="http://schemas.microsoft.com/office/drawing/2014/main" id="{9DB17504-79CF-5148-A784-2AD86EF06FFE}"/>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9" name="Group 88">
                <a:extLst>
                  <a:ext uri="{FF2B5EF4-FFF2-40B4-BE49-F238E27FC236}">
                    <a16:creationId xmlns:a16="http://schemas.microsoft.com/office/drawing/2014/main" id="{FEF6C5B9-BAF8-A342-99C1-28E82CD90997}"/>
                  </a:ext>
                </a:extLst>
              </p:cNvPr>
              <p:cNvGrpSpPr/>
              <p:nvPr/>
            </p:nvGrpSpPr>
            <p:grpSpPr>
              <a:xfrm rot="5400000" flipH="1">
                <a:off x="11828211" y="2877529"/>
                <a:ext cx="436741" cy="591227"/>
                <a:chOff x="3333692" y="1099672"/>
                <a:chExt cx="1591997" cy="2155125"/>
              </a:xfrm>
            </p:grpSpPr>
            <p:sp>
              <p:nvSpPr>
                <p:cNvPr id="106" name="Right Triangle 105">
                  <a:extLst>
                    <a:ext uri="{FF2B5EF4-FFF2-40B4-BE49-F238E27FC236}">
                      <a16:creationId xmlns:a16="http://schemas.microsoft.com/office/drawing/2014/main" id="{A61531B0-86CB-4942-8CFB-65A153A2E7F5}"/>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ight Triangle 106">
                  <a:extLst>
                    <a:ext uri="{FF2B5EF4-FFF2-40B4-BE49-F238E27FC236}">
                      <a16:creationId xmlns:a16="http://schemas.microsoft.com/office/drawing/2014/main" id="{CBD1E6CB-D81C-4348-9F48-49F9C6FE4022}"/>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F0D5182D-7B24-CD48-9E67-AB08F0433D11}"/>
                  </a:ext>
                </a:extLst>
              </p:cNvPr>
              <p:cNvGrpSpPr/>
              <p:nvPr userDrawn="1"/>
            </p:nvGrpSpPr>
            <p:grpSpPr>
              <a:xfrm flipH="1">
                <a:off x="10047267" y="2417405"/>
                <a:ext cx="992082" cy="974108"/>
                <a:chOff x="7394273" y="5322375"/>
                <a:chExt cx="2320674" cy="2278634"/>
              </a:xfrm>
            </p:grpSpPr>
            <p:sp>
              <p:nvSpPr>
                <p:cNvPr id="103" name="Right Triangle 102">
                  <a:extLst>
                    <a:ext uri="{FF2B5EF4-FFF2-40B4-BE49-F238E27FC236}">
                      <a16:creationId xmlns:a16="http://schemas.microsoft.com/office/drawing/2014/main" id="{01EC6BEC-B369-4D4D-A1F2-945D0025C851}"/>
                    </a:ext>
                  </a:extLst>
                </p:cNvPr>
                <p:cNvSpPr/>
                <p:nvPr userDrawn="1"/>
              </p:nvSpPr>
              <p:spPr>
                <a:xfrm rot="16200000" flipH="1">
                  <a:off x="7394273" y="6570654"/>
                  <a:ext cx="1030355" cy="10303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ight Triangle 103">
                  <a:extLst>
                    <a:ext uri="{FF2B5EF4-FFF2-40B4-BE49-F238E27FC236}">
                      <a16:creationId xmlns:a16="http://schemas.microsoft.com/office/drawing/2014/main" id="{8E91B6A8-E889-214B-874C-527E1F96EFE1}"/>
                    </a:ext>
                  </a:extLst>
                </p:cNvPr>
                <p:cNvSpPr/>
                <p:nvPr userDrawn="1"/>
              </p:nvSpPr>
              <p:spPr>
                <a:xfrm rot="16200000" flipH="1">
                  <a:off x="8684593" y="6570655"/>
                  <a:ext cx="1030354" cy="103035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ight Triangle 104">
                  <a:extLst>
                    <a:ext uri="{FF2B5EF4-FFF2-40B4-BE49-F238E27FC236}">
                      <a16:creationId xmlns:a16="http://schemas.microsoft.com/office/drawing/2014/main" id="{1D8B1737-EC28-3F49-B5D4-B81A6881D3E9}"/>
                    </a:ext>
                  </a:extLst>
                </p:cNvPr>
                <p:cNvSpPr/>
                <p:nvPr userDrawn="1"/>
              </p:nvSpPr>
              <p:spPr>
                <a:xfrm rot="16200000" flipH="1">
                  <a:off x="7394273" y="5322375"/>
                  <a:ext cx="1030354" cy="103035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Right Triangle 90">
                <a:extLst>
                  <a:ext uri="{FF2B5EF4-FFF2-40B4-BE49-F238E27FC236}">
                    <a16:creationId xmlns:a16="http://schemas.microsoft.com/office/drawing/2014/main" id="{5E050496-CD30-1C47-8EB8-BD59BB4BFF09}"/>
                  </a:ext>
                </a:extLst>
              </p:cNvPr>
              <p:cNvSpPr/>
              <p:nvPr userDrawn="1"/>
            </p:nvSpPr>
            <p:spPr>
              <a:xfrm rot="16200000" flipH="1">
                <a:off x="10027514" y="0"/>
                <a:ext cx="997825" cy="99782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 name="Group 91">
                <a:extLst>
                  <a:ext uri="{FF2B5EF4-FFF2-40B4-BE49-F238E27FC236}">
                    <a16:creationId xmlns:a16="http://schemas.microsoft.com/office/drawing/2014/main" id="{C1F91EE1-F098-1344-BC17-C6FFAF41248F}"/>
                  </a:ext>
                </a:extLst>
              </p:cNvPr>
              <p:cNvGrpSpPr/>
              <p:nvPr userDrawn="1"/>
            </p:nvGrpSpPr>
            <p:grpSpPr>
              <a:xfrm rot="5400000" flipH="1">
                <a:off x="11271364" y="2338853"/>
                <a:ext cx="436849" cy="591227"/>
                <a:chOff x="14130" y="-883290"/>
                <a:chExt cx="2538914" cy="3436139"/>
              </a:xfrm>
            </p:grpSpPr>
            <p:sp>
              <p:nvSpPr>
                <p:cNvPr id="99" name="Right Triangle 98">
                  <a:extLst>
                    <a:ext uri="{FF2B5EF4-FFF2-40B4-BE49-F238E27FC236}">
                      <a16:creationId xmlns:a16="http://schemas.microsoft.com/office/drawing/2014/main" id="{FF4C1ED6-4E26-BA4A-B967-CA1377E987B4}"/>
                    </a:ext>
                  </a:extLst>
                </p:cNvPr>
                <p:cNvSpPr/>
                <p:nvPr/>
              </p:nvSpPr>
              <p:spPr>
                <a:xfrm>
                  <a:off x="14130" y="14130"/>
                  <a:ext cx="2538719"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0" name="Group 99">
                  <a:extLst>
                    <a:ext uri="{FF2B5EF4-FFF2-40B4-BE49-F238E27FC236}">
                      <a16:creationId xmlns:a16="http://schemas.microsoft.com/office/drawing/2014/main" id="{03F25FD4-F1B9-E84C-A9F3-4582951BC0BF}"/>
                    </a:ext>
                  </a:extLst>
                </p:cNvPr>
                <p:cNvGrpSpPr/>
                <p:nvPr/>
              </p:nvGrpSpPr>
              <p:grpSpPr>
                <a:xfrm>
                  <a:off x="14759" y="-883290"/>
                  <a:ext cx="2538285" cy="3436139"/>
                  <a:chOff x="3333692" y="1099672"/>
                  <a:chExt cx="1591997" cy="2155125"/>
                </a:xfrm>
              </p:grpSpPr>
              <p:sp>
                <p:nvSpPr>
                  <p:cNvPr id="101" name="Right Triangle 100">
                    <a:extLst>
                      <a:ext uri="{FF2B5EF4-FFF2-40B4-BE49-F238E27FC236}">
                        <a16:creationId xmlns:a16="http://schemas.microsoft.com/office/drawing/2014/main" id="{889D8F89-EC34-254E-AA00-79B178762990}"/>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ight Triangle 101">
                    <a:extLst>
                      <a:ext uri="{FF2B5EF4-FFF2-40B4-BE49-F238E27FC236}">
                        <a16:creationId xmlns:a16="http://schemas.microsoft.com/office/drawing/2014/main" id="{9106EA56-57F9-4F45-BA82-3E07CBA3A555}"/>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3" name="Right Triangle 92">
                <a:extLst>
                  <a:ext uri="{FF2B5EF4-FFF2-40B4-BE49-F238E27FC236}">
                    <a16:creationId xmlns:a16="http://schemas.microsoft.com/office/drawing/2014/main" id="{F2A6CFED-8DEC-9447-BC23-27FD712317E4}"/>
                  </a:ext>
                </a:extLst>
              </p:cNvPr>
              <p:cNvSpPr/>
              <p:nvPr userDrawn="1"/>
            </p:nvSpPr>
            <p:spPr>
              <a:xfrm rot="16200000" flipH="1">
                <a:off x="8261387" y="3523434"/>
                <a:ext cx="440473" cy="440473"/>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ight Triangle 93">
                <a:extLst>
                  <a:ext uri="{FF2B5EF4-FFF2-40B4-BE49-F238E27FC236}">
                    <a16:creationId xmlns:a16="http://schemas.microsoft.com/office/drawing/2014/main" id="{9E681615-4292-3948-A284-6834A7F967D6}"/>
                  </a:ext>
                </a:extLst>
              </p:cNvPr>
              <p:cNvSpPr/>
              <p:nvPr userDrawn="1"/>
            </p:nvSpPr>
            <p:spPr>
              <a:xfrm rot="16200000" flipH="1">
                <a:off x="10175538" y="1345342"/>
                <a:ext cx="997578" cy="997578"/>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ight Triangle 94">
                <a:extLst>
                  <a:ext uri="{FF2B5EF4-FFF2-40B4-BE49-F238E27FC236}">
                    <a16:creationId xmlns:a16="http://schemas.microsoft.com/office/drawing/2014/main" id="{A5D87705-3457-C646-A186-A8F978958C25}"/>
                  </a:ext>
                </a:extLst>
              </p:cNvPr>
              <p:cNvSpPr/>
              <p:nvPr userDrawn="1"/>
            </p:nvSpPr>
            <p:spPr>
              <a:xfrm rot="8100000" flipH="1">
                <a:off x="10820469" y="1491289"/>
                <a:ext cx="705515" cy="70551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C5B30622-2410-654A-9712-97E769837C80}"/>
                  </a:ext>
                </a:extLst>
              </p:cNvPr>
              <p:cNvGrpSpPr/>
              <p:nvPr userDrawn="1"/>
            </p:nvGrpSpPr>
            <p:grpSpPr>
              <a:xfrm rot="5400000" flipH="1">
                <a:off x="7857585" y="2217361"/>
                <a:ext cx="997578" cy="1350445"/>
                <a:chOff x="3333692" y="1099672"/>
                <a:chExt cx="1591997" cy="2155125"/>
              </a:xfrm>
            </p:grpSpPr>
            <p:sp>
              <p:nvSpPr>
                <p:cNvPr id="97" name="Right Triangle 96">
                  <a:extLst>
                    <a:ext uri="{FF2B5EF4-FFF2-40B4-BE49-F238E27FC236}">
                      <a16:creationId xmlns:a16="http://schemas.microsoft.com/office/drawing/2014/main" id="{1815B182-0D14-3241-9483-01D261A2E81D}"/>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ight Triangle 97">
                  <a:extLst>
                    <a:ext uri="{FF2B5EF4-FFF2-40B4-BE49-F238E27FC236}">
                      <a16:creationId xmlns:a16="http://schemas.microsoft.com/office/drawing/2014/main" id="{6CCF1EE3-C526-F64C-80D6-6F90448A0708}"/>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3" name="Group 62">
              <a:extLst>
                <a:ext uri="{FF2B5EF4-FFF2-40B4-BE49-F238E27FC236}">
                  <a16:creationId xmlns:a16="http://schemas.microsoft.com/office/drawing/2014/main" id="{1C812A3B-0928-844F-B9C3-894D8A184E09}"/>
                </a:ext>
              </a:extLst>
            </p:cNvPr>
            <p:cNvGrpSpPr/>
            <p:nvPr userDrawn="1"/>
          </p:nvGrpSpPr>
          <p:grpSpPr>
            <a:xfrm rot="5400000" flipH="1">
              <a:off x="9238055" y="-176310"/>
              <a:ext cx="997825" cy="1350445"/>
              <a:chOff x="14131" y="-883290"/>
              <a:chExt cx="2538915" cy="3436140"/>
            </a:xfrm>
          </p:grpSpPr>
          <p:sp>
            <p:nvSpPr>
              <p:cNvPr id="68" name="Right Triangle 67">
                <a:extLst>
                  <a:ext uri="{FF2B5EF4-FFF2-40B4-BE49-F238E27FC236}">
                    <a16:creationId xmlns:a16="http://schemas.microsoft.com/office/drawing/2014/main" id="{5B849A0D-415A-754F-9582-CC8AE3E951BD}"/>
                  </a:ext>
                </a:extLst>
              </p:cNvPr>
              <p:cNvSpPr/>
              <p:nvPr/>
            </p:nvSpPr>
            <p:spPr>
              <a:xfrm>
                <a:off x="14131" y="14131"/>
                <a:ext cx="2538718"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a:extLst>
                  <a:ext uri="{FF2B5EF4-FFF2-40B4-BE49-F238E27FC236}">
                    <a16:creationId xmlns:a16="http://schemas.microsoft.com/office/drawing/2014/main" id="{BAED4D18-3F38-5C42-A431-DA7F60848A4E}"/>
                  </a:ext>
                </a:extLst>
              </p:cNvPr>
              <p:cNvGrpSpPr/>
              <p:nvPr userDrawn="1"/>
            </p:nvGrpSpPr>
            <p:grpSpPr>
              <a:xfrm>
                <a:off x="14761" y="-883290"/>
                <a:ext cx="2538285" cy="3436139"/>
                <a:chOff x="3333693" y="1099672"/>
                <a:chExt cx="1591997" cy="2155123"/>
              </a:xfrm>
            </p:grpSpPr>
            <p:sp>
              <p:nvSpPr>
                <p:cNvPr id="71" name="Right Triangle 70">
                  <a:extLst>
                    <a:ext uri="{FF2B5EF4-FFF2-40B4-BE49-F238E27FC236}">
                      <a16:creationId xmlns:a16="http://schemas.microsoft.com/office/drawing/2014/main" id="{26151944-BC18-BF41-8C0F-772444C64733}"/>
                    </a:ext>
                  </a:extLst>
                </p:cNvPr>
                <p:cNvSpPr/>
                <p:nvPr/>
              </p:nvSpPr>
              <p:spPr>
                <a:xfrm rot="10800000">
                  <a:off x="3333693" y="1662798"/>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08512333-C654-F442-99C5-F53E8FD150A7}"/>
                    </a:ext>
                  </a:extLst>
                </p:cNvPr>
                <p:cNvSpPr/>
                <p:nvPr/>
              </p:nvSpPr>
              <p:spPr>
                <a:xfrm rot="18900000">
                  <a:off x="3566873" y="1099672"/>
                  <a:ext cx="1125904" cy="1125903"/>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1533701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Quote - Style 2">
    <p:bg>
      <p:bgPr>
        <a:solidFill>
          <a:schemeClr val="accent2"/>
        </a:solidFill>
        <a:effectLst/>
      </p:bgPr>
    </p:bg>
    <p:spTree>
      <p:nvGrpSpPr>
        <p:cNvPr id="1" name=""/>
        <p:cNvGrpSpPr/>
        <p:nvPr/>
      </p:nvGrpSpPr>
      <p:grpSpPr>
        <a:xfrm>
          <a:off x="0" y="0"/>
          <a:ext cx="0" cy="0"/>
          <a:chOff x="0" y="0"/>
          <a:chExt cx="0" cy="0"/>
        </a:xfrm>
      </p:grpSpPr>
      <p:sp>
        <p:nvSpPr>
          <p:cNvPr id="62" name="Text Placeholder 3">
            <a:extLst>
              <a:ext uri="{FF2B5EF4-FFF2-40B4-BE49-F238E27FC236}">
                <a16:creationId xmlns:a16="http://schemas.microsoft.com/office/drawing/2014/main" id="{6B7DE3F2-BE85-2046-A830-085DEE73E763}"/>
              </a:ext>
            </a:extLst>
          </p:cNvPr>
          <p:cNvSpPr>
            <a:spLocks noGrp="1"/>
          </p:cNvSpPr>
          <p:nvPr>
            <p:ph type="body" sz="quarter" idx="10" hasCustomPrompt="1"/>
          </p:nvPr>
        </p:nvSpPr>
        <p:spPr>
          <a:xfrm>
            <a:off x="377191" y="2844987"/>
            <a:ext cx="4557712" cy="1216212"/>
          </a:xfrm>
          <a:prstGeom prst="rect">
            <a:avLst/>
          </a:prstGeom>
        </p:spPr>
        <p:txBody>
          <a:bodyPr lIns="0" tIns="0" rIns="0" bIns="0" anchor="ctr">
            <a:noAutofit/>
          </a:bodyPr>
          <a:lstStyle>
            <a:lvl1pPr marL="0" indent="0">
              <a:buNone/>
              <a:defRPr sz="2970" b="1">
                <a:solidFill>
                  <a:schemeClr val="bg1"/>
                </a:solidFill>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Single, bold statement or quote goes here.</a:t>
            </a:r>
          </a:p>
        </p:txBody>
      </p:sp>
      <p:sp>
        <p:nvSpPr>
          <p:cNvPr id="52" name="Slide Number Placeholder 5">
            <a:extLst>
              <a:ext uri="{FF2B5EF4-FFF2-40B4-BE49-F238E27FC236}">
                <a16:creationId xmlns:a16="http://schemas.microsoft.com/office/drawing/2014/main" id="{76D048FC-30E7-3949-B1B2-7624B23956E7}"/>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53" name="Footer Placeholder 3">
            <a:extLst>
              <a:ext uri="{FF2B5EF4-FFF2-40B4-BE49-F238E27FC236}">
                <a16:creationId xmlns:a16="http://schemas.microsoft.com/office/drawing/2014/main" id="{A75621C3-A6EF-CF43-8D2F-F791F0DF3407}"/>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pic>
        <p:nvPicPr>
          <p:cNvPr id="55" name="image1.png" descr="image1.png">
            <a:extLst>
              <a:ext uri="{FF2B5EF4-FFF2-40B4-BE49-F238E27FC236}">
                <a16:creationId xmlns:a16="http://schemas.microsoft.com/office/drawing/2014/main" id="{9DCDE321-0771-8C4C-A584-BC5E7015AC57}"/>
              </a:ext>
            </a:extLst>
          </p:cNvPr>
          <p:cNvPicPr>
            <a:picLocks/>
          </p:cNvPicPr>
          <p:nvPr userDrawn="1"/>
        </p:nvPicPr>
        <p:blipFill>
          <a:blip r:embed="rId2"/>
          <a:stretch>
            <a:fillRect/>
          </a:stretch>
        </p:blipFill>
        <p:spPr>
          <a:xfrm>
            <a:off x="8094908" y="7094259"/>
            <a:ext cx="1536192" cy="329184"/>
          </a:xfrm>
          <a:prstGeom prst="rect">
            <a:avLst/>
          </a:prstGeom>
          <a:ln w="12700">
            <a:miter lim="400000"/>
          </a:ln>
        </p:spPr>
      </p:pic>
      <p:grpSp>
        <p:nvGrpSpPr>
          <p:cNvPr id="56" name="Group 55">
            <a:extLst>
              <a:ext uri="{FF2B5EF4-FFF2-40B4-BE49-F238E27FC236}">
                <a16:creationId xmlns:a16="http://schemas.microsoft.com/office/drawing/2014/main" id="{878E91C8-5B05-5648-961C-2753680BB77C}"/>
              </a:ext>
            </a:extLst>
          </p:cNvPr>
          <p:cNvGrpSpPr/>
          <p:nvPr userDrawn="1"/>
        </p:nvGrpSpPr>
        <p:grpSpPr>
          <a:xfrm>
            <a:off x="5553838" y="0"/>
            <a:ext cx="4858352" cy="5689382"/>
            <a:chOff x="5553838" y="0"/>
            <a:chExt cx="4858352" cy="5689382"/>
          </a:xfrm>
        </p:grpSpPr>
        <p:grpSp>
          <p:nvGrpSpPr>
            <p:cNvPr id="61" name="Group 60">
              <a:extLst>
                <a:ext uri="{FF2B5EF4-FFF2-40B4-BE49-F238E27FC236}">
                  <a16:creationId xmlns:a16="http://schemas.microsoft.com/office/drawing/2014/main" id="{80999EB8-4E49-BA43-929E-0A7D97514149}"/>
                </a:ext>
              </a:extLst>
            </p:cNvPr>
            <p:cNvGrpSpPr/>
            <p:nvPr userDrawn="1"/>
          </p:nvGrpSpPr>
          <p:grpSpPr>
            <a:xfrm>
              <a:off x="5553838" y="591"/>
              <a:ext cx="4661044" cy="5688791"/>
              <a:chOff x="7681151" y="0"/>
              <a:chExt cx="4661044" cy="5688791"/>
            </a:xfrm>
          </p:grpSpPr>
          <p:grpSp>
            <p:nvGrpSpPr>
              <p:cNvPr id="73" name="Group 72">
                <a:extLst>
                  <a:ext uri="{FF2B5EF4-FFF2-40B4-BE49-F238E27FC236}">
                    <a16:creationId xmlns:a16="http://schemas.microsoft.com/office/drawing/2014/main" id="{E7FED4C7-2729-D744-B28F-7709A90D56E6}"/>
                  </a:ext>
                </a:extLst>
              </p:cNvPr>
              <p:cNvGrpSpPr/>
              <p:nvPr userDrawn="1"/>
            </p:nvGrpSpPr>
            <p:grpSpPr>
              <a:xfrm rot="5400000" flipH="1">
                <a:off x="8862003" y="4683697"/>
                <a:ext cx="1008076" cy="1002112"/>
                <a:chOff x="7394271" y="5256873"/>
                <a:chExt cx="2358086" cy="2344140"/>
              </a:xfrm>
            </p:grpSpPr>
            <p:sp>
              <p:nvSpPr>
                <p:cNvPr id="139" name="Right Triangle 138">
                  <a:extLst>
                    <a:ext uri="{FF2B5EF4-FFF2-40B4-BE49-F238E27FC236}">
                      <a16:creationId xmlns:a16="http://schemas.microsoft.com/office/drawing/2014/main" id="{EA0D6BCE-7873-4444-AFD8-037CF8677DC9}"/>
                    </a:ext>
                  </a:extLst>
                </p:cNvPr>
                <p:cNvSpPr/>
                <p:nvPr userDrawn="1"/>
              </p:nvSpPr>
              <p:spPr>
                <a:xfrm rot="16200000" flipH="1">
                  <a:off x="8669529" y="5266895"/>
                  <a:ext cx="1030355" cy="10303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ight Triangle 139">
                  <a:extLst>
                    <a:ext uri="{FF2B5EF4-FFF2-40B4-BE49-F238E27FC236}">
                      <a16:creationId xmlns:a16="http://schemas.microsoft.com/office/drawing/2014/main" id="{48D8C745-641E-3F48-9B5E-658AEB7E6E98}"/>
                    </a:ext>
                  </a:extLst>
                </p:cNvPr>
                <p:cNvSpPr/>
                <p:nvPr userDrawn="1"/>
              </p:nvSpPr>
              <p:spPr>
                <a:xfrm rot="16200000" flipH="1">
                  <a:off x="8722002" y="6570658"/>
                  <a:ext cx="1030355" cy="1030355"/>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ight Triangle 140">
                  <a:extLst>
                    <a:ext uri="{FF2B5EF4-FFF2-40B4-BE49-F238E27FC236}">
                      <a16:creationId xmlns:a16="http://schemas.microsoft.com/office/drawing/2014/main" id="{2CF1B45D-B48A-094C-A7A1-E95CBD17F7EA}"/>
                    </a:ext>
                  </a:extLst>
                </p:cNvPr>
                <p:cNvSpPr/>
                <p:nvPr userDrawn="1"/>
              </p:nvSpPr>
              <p:spPr>
                <a:xfrm rot="16200000" flipH="1">
                  <a:off x="7394272" y="5256872"/>
                  <a:ext cx="1030354" cy="1030355"/>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703ED396-ED7B-2248-B7F6-E6ED1A139683}"/>
                  </a:ext>
                </a:extLst>
              </p:cNvPr>
              <p:cNvGrpSpPr/>
              <p:nvPr/>
            </p:nvGrpSpPr>
            <p:grpSpPr>
              <a:xfrm rot="5400000" flipH="1">
                <a:off x="8068030" y="-382946"/>
                <a:ext cx="2186391" cy="2959770"/>
                <a:chOff x="3333692" y="1099672"/>
                <a:chExt cx="1591997" cy="2155125"/>
              </a:xfrm>
            </p:grpSpPr>
            <p:sp>
              <p:nvSpPr>
                <p:cNvPr id="129" name="Right Triangle 128">
                  <a:extLst>
                    <a:ext uri="{FF2B5EF4-FFF2-40B4-BE49-F238E27FC236}">
                      <a16:creationId xmlns:a16="http://schemas.microsoft.com/office/drawing/2014/main" id="{6575B88D-2E10-9541-8068-22C620BE72CA}"/>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ight Triangle 129">
                  <a:extLst>
                    <a:ext uri="{FF2B5EF4-FFF2-40B4-BE49-F238E27FC236}">
                      <a16:creationId xmlns:a16="http://schemas.microsoft.com/office/drawing/2014/main" id="{126A413A-924E-6149-8D9F-EFC15677E784}"/>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Right Triangle 81">
                <a:extLst>
                  <a:ext uri="{FF2B5EF4-FFF2-40B4-BE49-F238E27FC236}">
                    <a16:creationId xmlns:a16="http://schemas.microsoft.com/office/drawing/2014/main" id="{BB59E479-A14A-F34F-A875-B7205F32DD4F}"/>
                  </a:ext>
                </a:extLst>
              </p:cNvPr>
              <p:cNvSpPr/>
              <p:nvPr userDrawn="1"/>
            </p:nvSpPr>
            <p:spPr>
              <a:xfrm rot="16200000" flipH="1">
                <a:off x="8864985" y="2393797"/>
                <a:ext cx="997825" cy="99782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ight Triangle 82">
                <a:extLst>
                  <a:ext uri="{FF2B5EF4-FFF2-40B4-BE49-F238E27FC236}">
                    <a16:creationId xmlns:a16="http://schemas.microsoft.com/office/drawing/2014/main" id="{778213EA-0FEA-904A-8FA0-804E87554699}"/>
                  </a:ext>
                </a:extLst>
              </p:cNvPr>
              <p:cNvSpPr/>
              <p:nvPr userDrawn="1"/>
            </p:nvSpPr>
            <p:spPr>
              <a:xfrm rot="16200000" flipH="1">
                <a:off x="8864985" y="3523434"/>
                <a:ext cx="997825" cy="997825"/>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9DF630CD-8FD8-8E43-A7F0-BDCF17ADE13D}"/>
                  </a:ext>
                </a:extLst>
              </p:cNvPr>
              <p:cNvGrpSpPr/>
              <p:nvPr userDrawn="1"/>
            </p:nvGrpSpPr>
            <p:grpSpPr>
              <a:xfrm rot="5400000" flipH="1">
                <a:off x="10202245" y="3347372"/>
                <a:ext cx="997825" cy="1350445"/>
                <a:chOff x="14130" y="-883290"/>
                <a:chExt cx="2538914" cy="3436139"/>
              </a:xfrm>
            </p:grpSpPr>
            <p:sp>
              <p:nvSpPr>
                <p:cNvPr id="112" name="Right Triangle 111">
                  <a:extLst>
                    <a:ext uri="{FF2B5EF4-FFF2-40B4-BE49-F238E27FC236}">
                      <a16:creationId xmlns:a16="http://schemas.microsoft.com/office/drawing/2014/main" id="{8E3750A0-03B6-BF47-9E23-4D0EF96C9CDC}"/>
                    </a:ext>
                  </a:extLst>
                </p:cNvPr>
                <p:cNvSpPr/>
                <p:nvPr/>
              </p:nvSpPr>
              <p:spPr>
                <a:xfrm>
                  <a:off x="14130" y="14130"/>
                  <a:ext cx="2538719"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3" name="Group 112">
                  <a:extLst>
                    <a:ext uri="{FF2B5EF4-FFF2-40B4-BE49-F238E27FC236}">
                      <a16:creationId xmlns:a16="http://schemas.microsoft.com/office/drawing/2014/main" id="{8FA3705C-7534-484A-BA0F-DB341D6EDC24}"/>
                    </a:ext>
                  </a:extLst>
                </p:cNvPr>
                <p:cNvGrpSpPr/>
                <p:nvPr/>
              </p:nvGrpSpPr>
              <p:grpSpPr>
                <a:xfrm>
                  <a:off x="14759" y="-883290"/>
                  <a:ext cx="2538285" cy="3436139"/>
                  <a:chOff x="3333692" y="1099672"/>
                  <a:chExt cx="1591997" cy="2155125"/>
                </a:xfrm>
              </p:grpSpPr>
              <p:sp>
                <p:nvSpPr>
                  <p:cNvPr id="114" name="Right Triangle 113">
                    <a:extLst>
                      <a:ext uri="{FF2B5EF4-FFF2-40B4-BE49-F238E27FC236}">
                        <a16:creationId xmlns:a16="http://schemas.microsoft.com/office/drawing/2014/main" id="{EC5E7146-D197-4149-8432-4BEDA430A414}"/>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ight Triangle 114">
                    <a:extLst>
                      <a:ext uri="{FF2B5EF4-FFF2-40B4-BE49-F238E27FC236}">
                        <a16:creationId xmlns:a16="http://schemas.microsoft.com/office/drawing/2014/main" id="{C4631638-6185-2747-AD3D-E754CE816809}"/>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5" name="Right Triangle 84">
                <a:extLst>
                  <a:ext uri="{FF2B5EF4-FFF2-40B4-BE49-F238E27FC236}">
                    <a16:creationId xmlns:a16="http://schemas.microsoft.com/office/drawing/2014/main" id="{6EA71485-9AF0-5A49-AD41-82E86C3ADB61}"/>
                  </a:ext>
                </a:extLst>
              </p:cNvPr>
              <p:cNvSpPr/>
              <p:nvPr userDrawn="1"/>
            </p:nvSpPr>
            <p:spPr>
              <a:xfrm rot="16200000" flipH="1">
                <a:off x="11189745" y="1197624"/>
                <a:ext cx="997825" cy="997825"/>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ight Triangle 85">
                <a:extLst>
                  <a:ext uri="{FF2B5EF4-FFF2-40B4-BE49-F238E27FC236}">
                    <a16:creationId xmlns:a16="http://schemas.microsoft.com/office/drawing/2014/main" id="{F0ADC3FE-2EA7-084D-879B-67BA28154443}"/>
                  </a:ext>
                </a:extLst>
              </p:cNvPr>
              <p:cNvSpPr/>
              <p:nvPr userDrawn="1"/>
            </p:nvSpPr>
            <p:spPr>
              <a:xfrm rot="16200000" flipH="1">
                <a:off x="10581309" y="4680717"/>
                <a:ext cx="440473" cy="440473"/>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ight Triangle 86">
                <a:extLst>
                  <a:ext uri="{FF2B5EF4-FFF2-40B4-BE49-F238E27FC236}">
                    <a16:creationId xmlns:a16="http://schemas.microsoft.com/office/drawing/2014/main" id="{0435D7A0-DE99-FD44-BB56-348587875581}"/>
                  </a:ext>
                </a:extLst>
              </p:cNvPr>
              <p:cNvSpPr/>
              <p:nvPr userDrawn="1"/>
            </p:nvSpPr>
            <p:spPr>
              <a:xfrm rot="16200000" flipH="1">
                <a:off x="11194175" y="3523435"/>
                <a:ext cx="997825" cy="997825"/>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E5C97365-F927-9443-A97E-D7DFBC18EA34}"/>
                  </a:ext>
                </a:extLst>
              </p:cNvPr>
              <p:cNvGrpSpPr/>
              <p:nvPr userDrawn="1"/>
            </p:nvGrpSpPr>
            <p:grpSpPr>
              <a:xfrm rot="5400000" flipH="1">
                <a:off x="11271364" y="2877583"/>
                <a:ext cx="436849" cy="591227"/>
                <a:chOff x="14130" y="-883290"/>
                <a:chExt cx="2538914" cy="3436139"/>
              </a:xfrm>
            </p:grpSpPr>
            <p:sp>
              <p:nvSpPr>
                <p:cNvPr id="108" name="Right Triangle 107">
                  <a:extLst>
                    <a:ext uri="{FF2B5EF4-FFF2-40B4-BE49-F238E27FC236}">
                      <a16:creationId xmlns:a16="http://schemas.microsoft.com/office/drawing/2014/main" id="{F9C46A6D-CE2F-C447-8443-81F23001036D}"/>
                    </a:ext>
                  </a:extLst>
                </p:cNvPr>
                <p:cNvSpPr/>
                <p:nvPr/>
              </p:nvSpPr>
              <p:spPr>
                <a:xfrm>
                  <a:off x="14130" y="14130"/>
                  <a:ext cx="2538719"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9" name="Group 108">
                  <a:extLst>
                    <a:ext uri="{FF2B5EF4-FFF2-40B4-BE49-F238E27FC236}">
                      <a16:creationId xmlns:a16="http://schemas.microsoft.com/office/drawing/2014/main" id="{5FC82F55-8EE1-0F4E-B571-12A769AA9DB0}"/>
                    </a:ext>
                  </a:extLst>
                </p:cNvPr>
                <p:cNvGrpSpPr/>
                <p:nvPr/>
              </p:nvGrpSpPr>
              <p:grpSpPr>
                <a:xfrm>
                  <a:off x="14759" y="-883290"/>
                  <a:ext cx="2538285" cy="3436139"/>
                  <a:chOff x="3333692" y="1099672"/>
                  <a:chExt cx="1591997" cy="2155125"/>
                </a:xfrm>
              </p:grpSpPr>
              <p:sp>
                <p:nvSpPr>
                  <p:cNvPr id="110" name="Right Triangle 109">
                    <a:extLst>
                      <a:ext uri="{FF2B5EF4-FFF2-40B4-BE49-F238E27FC236}">
                        <a16:creationId xmlns:a16="http://schemas.microsoft.com/office/drawing/2014/main" id="{71ABCBA3-38D1-8745-BF01-66C395104DB3}"/>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ight Triangle 110">
                    <a:extLst>
                      <a:ext uri="{FF2B5EF4-FFF2-40B4-BE49-F238E27FC236}">
                        <a16:creationId xmlns:a16="http://schemas.microsoft.com/office/drawing/2014/main" id="{64385748-6269-E54E-873C-6A1E73C62279}"/>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9" name="Group 88">
                <a:extLst>
                  <a:ext uri="{FF2B5EF4-FFF2-40B4-BE49-F238E27FC236}">
                    <a16:creationId xmlns:a16="http://schemas.microsoft.com/office/drawing/2014/main" id="{3C2074A1-9F54-EA4D-9401-1AC3F0E03522}"/>
                  </a:ext>
                </a:extLst>
              </p:cNvPr>
              <p:cNvGrpSpPr/>
              <p:nvPr/>
            </p:nvGrpSpPr>
            <p:grpSpPr>
              <a:xfrm rot="5400000" flipH="1">
                <a:off x="11828211" y="2877529"/>
                <a:ext cx="436741" cy="591227"/>
                <a:chOff x="3333692" y="1099672"/>
                <a:chExt cx="1591997" cy="2155125"/>
              </a:xfrm>
            </p:grpSpPr>
            <p:sp>
              <p:nvSpPr>
                <p:cNvPr id="106" name="Right Triangle 105">
                  <a:extLst>
                    <a:ext uri="{FF2B5EF4-FFF2-40B4-BE49-F238E27FC236}">
                      <a16:creationId xmlns:a16="http://schemas.microsoft.com/office/drawing/2014/main" id="{E45D4826-8882-4943-99E9-FDB3FC876431}"/>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ight Triangle 106">
                  <a:extLst>
                    <a:ext uri="{FF2B5EF4-FFF2-40B4-BE49-F238E27FC236}">
                      <a16:creationId xmlns:a16="http://schemas.microsoft.com/office/drawing/2014/main" id="{7AE31313-266D-9B47-AB89-2205EEC9A71A}"/>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EFB11162-7A1F-8140-95FD-FA30F4F71C8B}"/>
                  </a:ext>
                </a:extLst>
              </p:cNvPr>
              <p:cNvGrpSpPr/>
              <p:nvPr userDrawn="1"/>
            </p:nvGrpSpPr>
            <p:grpSpPr>
              <a:xfrm flipH="1">
                <a:off x="10047267" y="2417405"/>
                <a:ext cx="992082" cy="974108"/>
                <a:chOff x="7394273" y="5322375"/>
                <a:chExt cx="2320674" cy="2278634"/>
              </a:xfrm>
            </p:grpSpPr>
            <p:sp>
              <p:nvSpPr>
                <p:cNvPr id="103" name="Right Triangle 102">
                  <a:extLst>
                    <a:ext uri="{FF2B5EF4-FFF2-40B4-BE49-F238E27FC236}">
                      <a16:creationId xmlns:a16="http://schemas.microsoft.com/office/drawing/2014/main" id="{DE9118B9-E094-274D-BEF9-4693A099DBF9}"/>
                    </a:ext>
                  </a:extLst>
                </p:cNvPr>
                <p:cNvSpPr/>
                <p:nvPr userDrawn="1"/>
              </p:nvSpPr>
              <p:spPr>
                <a:xfrm rot="16200000" flipH="1">
                  <a:off x="7394273" y="6570654"/>
                  <a:ext cx="1030355" cy="10303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ight Triangle 103">
                  <a:extLst>
                    <a:ext uri="{FF2B5EF4-FFF2-40B4-BE49-F238E27FC236}">
                      <a16:creationId xmlns:a16="http://schemas.microsoft.com/office/drawing/2014/main" id="{F845A38F-5CA9-B247-9A59-F2994BF84868}"/>
                    </a:ext>
                  </a:extLst>
                </p:cNvPr>
                <p:cNvSpPr/>
                <p:nvPr userDrawn="1"/>
              </p:nvSpPr>
              <p:spPr>
                <a:xfrm rot="16200000" flipH="1">
                  <a:off x="8684593" y="6570655"/>
                  <a:ext cx="1030354" cy="103035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ight Triangle 104">
                  <a:extLst>
                    <a:ext uri="{FF2B5EF4-FFF2-40B4-BE49-F238E27FC236}">
                      <a16:creationId xmlns:a16="http://schemas.microsoft.com/office/drawing/2014/main" id="{BD1E4852-8588-5145-97DC-5AB15BFF34E0}"/>
                    </a:ext>
                  </a:extLst>
                </p:cNvPr>
                <p:cNvSpPr/>
                <p:nvPr userDrawn="1"/>
              </p:nvSpPr>
              <p:spPr>
                <a:xfrm rot="16200000" flipH="1">
                  <a:off x="7394273" y="5322375"/>
                  <a:ext cx="1030354" cy="103035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Right Triangle 90">
                <a:extLst>
                  <a:ext uri="{FF2B5EF4-FFF2-40B4-BE49-F238E27FC236}">
                    <a16:creationId xmlns:a16="http://schemas.microsoft.com/office/drawing/2014/main" id="{994B3B05-D693-9D4F-ADF0-2A03567EC39E}"/>
                  </a:ext>
                </a:extLst>
              </p:cNvPr>
              <p:cNvSpPr/>
              <p:nvPr userDrawn="1"/>
            </p:nvSpPr>
            <p:spPr>
              <a:xfrm rot="16200000" flipH="1">
                <a:off x="10027514" y="0"/>
                <a:ext cx="997825" cy="99782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 name="Group 91">
                <a:extLst>
                  <a:ext uri="{FF2B5EF4-FFF2-40B4-BE49-F238E27FC236}">
                    <a16:creationId xmlns:a16="http://schemas.microsoft.com/office/drawing/2014/main" id="{ED30AD1F-BE23-0844-A698-F864A19A2186}"/>
                  </a:ext>
                </a:extLst>
              </p:cNvPr>
              <p:cNvGrpSpPr/>
              <p:nvPr userDrawn="1"/>
            </p:nvGrpSpPr>
            <p:grpSpPr>
              <a:xfrm rot="5400000" flipH="1">
                <a:off x="11271364" y="2338853"/>
                <a:ext cx="436849" cy="591227"/>
                <a:chOff x="14130" y="-883290"/>
                <a:chExt cx="2538914" cy="3436139"/>
              </a:xfrm>
            </p:grpSpPr>
            <p:sp>
              <p:nvSpPr>
                <p:cNvPr id="99" name="Right Triangle 98">
                  <a:extLst>
                    <a:ext uri="{FF2B5EF4-FFF2-40B4-BE49-F238E27FC236}">
                      <a16:creationId xmlns:a16="http://schemas.microsoft.com/office/drawing/2014/main" id="{1FFD53BC-31EC-BB4A-848C-24200F615687}"/>
                    </a:ext>
                  </a:extLst>
                </p:cNvPr>
                <p:cNvSpPr/>
                <p:nvPr/>
              </p:nvSpPr>
              <p:spPr>
                <a:xfrm>
                  <a:off x="14130" y="14130"/>
                  <a:ext cx="2538719"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0" name="Group 99">
                  <a:extLst>
                    <a:ext uri="{FF2B5EF4-FFF2-40B4-BE49-F238E27FC236}">
                      <a16:creationId xmlns:a16="http://schemas.microsoft.com/office/drawing/2014/main" id="{2F5C25F4-AF81-9F46-84E7-516F619AEF84}"/>
                    </a:ext>
                  </a:extLst>
                </p:cNvPr>
                <p:cNvGrpSpPr/>
                <p:nvPr/>
              </p:nvGrpSpPr>
              <p:grpSpPr>
                <a:xfrm>
                  <a:off x="14759" y="-883290"/>
                  <a:ext cx="2538285" cy="3436139"/>
                  <a:chOff x="3333692" y="1099672"/>
                  <a:chExt cx="1591997" cy="2155125"/>
                </a:xfrm>
              </p:grpSpPr>
              <p:sp>
                <p:nvSpPr>
                  <p:cNvPr id="101" name="Right Triangle 100">
                    <a:extLst>
                      <a:ext uri="{FF2B5EF4-FFF2-40B4-BE49-F238E27FC236}">
                        <a16:creationId xmlns:a16="http://schemas.microsoft.com/office/drawing/2014/main" id="{9E6433B5-D82A-9D45-98AC-1B5CA771BBB0}"/>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ight Triangle 101">
                    <a:extLst>
                      <a:ext uri="{FF2B5EF4-FFF2-40B4-BE49-F238E27FC236}">
                        <a16:creationId xmlns:a16="http://schemas.microsoft.com/office/drawing/2014/main" id="{01FB4C0B-46D4-A545-A0EF-E4D282F34B60}"/>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3" name="Right Triangle 92">
                <a:extLst>
                  <a:ext uri="{FF2B5EF4-FFF2-40B4-BE49-F238E27FC236}">
                    <a16:creationId xmlns:a16="http://schemas.microsoft.com/office/drawing/2014/main" id="{088C94D8-DB15-ED4D-902D-A4BCD26F51ED}"/>
                  </a:ext>
                </a:extLst>
              </p:cNvPr>
              <p:cNvSpPr/>
              <p:nvPr userDrawn="1"/>
            </p:nvSpPr>
            <p:spPr>
              <a:xfrm rot="16200000" flipH="1">
                <a:off x="8261387" y="3523434"/>
                <a:ext cx="440473" cy="440473"/>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ight Triangle 93">
                <a:extLst>
                  <a:ext uri="{FF2B5EF4-FFF2-40B4-BE49-F238E27FC236}">
                    <a16:creationId xmlns:a16="http://schemas.microsoft.com/office/drawing/2014/main" id="{A0FA23C1-DF1F-BB4E-97BA-F59BC44FD5F0}"/>
                  </a:ext>
                </a:extLst>
              </p:cNvPr>
              <p:cNvSpPr/>
              <p:nvPr userDrawn="1"/>
            </p:nvSpPr>
            <p:spPr>
              <a:xfrm rot="16200000" flipH="1">
                <a:off x="10175538" y="1345342"/>
                <a:ext cx="997578" cy="997578"/>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ight Triangle 94">
                <a:extLst>
                  <a:ext uri="{FF2B5EF4-FFF2-40B4-BE49-F238E27FC236}">
                    <a16:creationId xmlns:a16="http://schemas.microsoft.com/office/drawing/2014/main" id="{D818DFE6-0EC8-8346-9B4F-5CFFF2FC524E}"/>
                  </a:ext>
                </a:extLst>
              </p:cNvPr>
              <p:cNvSpPr/>
              <p:nvPr userDrawn="1"/>
            </p:nvSpPr>
            <p:spPr>
              <a:xfrm rot="8100000" flipH="1">
                <a:off x="10820469" y="1491289"/>
                <a:ext cx="705515" cy="70551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1E367469-43EE-8E4B-B477-4C4DF5643EA7}"/>
                  </a:ext>
                </a:extLst>
              </p:cNvPr>
              <p:cNvGrpSpPr/>
              <p:nvPr userDrawn="1"/>
            </p:nvGrpSpPr>
            <p:grpSpPr>
              <a:xfrm rot="5400000" flipH="1">
                <a:off x="7857585" y="2217361"/>
                <a:ext cx="997578" cy="1350445"/>
                <a:chOff x="3333692" y="1099672"/>
                <a:chExt cx="1591997" cy="2155125"/>
              </a:xfrm>
            </p:grpSpPr>
            <p:sp>
              <p:nvSpPr>
                <p:cNvPr id="97" name="Right Triangle 96">
                  <a:extLst>
                    <a:ext uri="{FF2B5EF4-FFF2-40B4-BE49-F238E27FC236}">
                      <a16:creationId xmlns:a16="http://schemas.microsoft.com/office/drawing/2014/main" id="{40D646E6-A8FF-0B4C-84A2-7F68B659D1C2}"/>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ight Triangle 97">
                  <a:extLst>
                    <a:ext uri="{FF2B5EF4-FFF2-40B4-BE49-F238E27FC236}">
                      <a16:creationId xmlns:a16="http://schemas.microsoft.com/office/drawing/2014/main" id="{9243E96D-C944-9C40-B6C0-29E32570F9CE}"/>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3" name="Group 62">
              <a:extLst>
                <a:ext uri="{FF2B5EF4-FFF2-40B4-BE49-F238E27FC236}">
                  <a16:creationId xmlns:a16="http://schemas.microsoft.com/office/drawing/2014/main" id="{F4E50A06-6195-CC41-AD32-0D85C6A5195F}"/>
                </a:ext>
              </a:extLst>
            </p:cNvPr>
            <p:cNvGrpSpPr/>
            <p:nvPr userDrawn="1"/>
          </p:nvGrpSpPr>
          <p:grpSpPr>
            <a:xfrm rot="5400000" flipH="1">
              <a:off x="9238055" y="-176310"/>
              <a:ext cx="997825" cy="1350445"/>
              <a:chOff x="14131" y="-883290"/>
              <a:chExt cx="2538915" cy="3436140"/>
            </a:xfrm>
          </p:grpSpPr>
          <p:sp>
            <p:nvSpPr>
              <p:cNvPr id="68" name="Right Triangle 67">
                <a:extLst>
                  <a:ext uri="{FF2B5EF4-FFF2-40B4-BE49-F238E27FC236}">
                    <a16:creationId xmlns:a16="http://schemas.microsoft.com/office/drawing/2014/main" id="{2278DC2E-740D-2D43-A954-C1D5E251DE72}"/>
                  </a:ext>
                </a:extLst>
              </p:cNvPr>
              <p:cNvSpPr/>
              <p:nvPr/>
            </p:nvSpPr>
            <p:spPr>
              <a:xfrm>
                <a:off x="14131" y="14131"/>
                <a:ext cx="2538718"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a:extLst>
                  <a:ext uri="{FF2B5EF4-FFF2-40B4-BE49-F238E27FC236}">
                    <a16:creationId xmlns:a16="http://schemas.microsoft.com/office/drawing/2014/main" id="{2D7710EA-6F03-3243-A853-AF9A8E63585F}"/>
                  </a:ext>
                </a:extLst>
              </p:cNvPr>
              <p:cNvGrpSpPr/>
              <p:nvPr userDrawn="1"/>
            </p:nvGrpSpPr>
            <p:grpSpPr>
              <a:xfrm>
                <a:off x="14761" y="-883290"/>
                <a:ext cx="2538285" cy="3436139"/>
                <a:chOff x="3333693" y="1099672"/>
                <a:chExt cx="1591997" cy="2155123"/>
              </a:xfrm>
            </p:grpSpPr>
            <p:sp>
              <p:nvSpPr>
                <p:cNvPr id="71" name="Right Triangle 70">
                  <a:extLst>
                    <a:ext uri="{FF2B5EF4-FFF2-40B4-BE49-F238E27FC236}">
                      <a16:creationId xmlns:a16="http://schemas.microsoft.com/office/drawing/2014/main" id="{77158FF2-9880-8B43-8545-7EDB70AFA911}"/>
                    </a:ext>
                  </a:extLst>
                </p:cNvPr>
                <p:cNvSpPr/>
                <p:nvPr/>
              </p:nvSpPr>
              <p:spPr>
                <a:xfrm rot="10800000">
                  <a:off x="3333693" y="1662798"/>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16970C6C-F590-2A40-B51B-A71D9699BCEA}"/>
                    </a:ext>
                  </a:extLst>
                </p:cNvPr>
                <p:cNvSpPr/>
                <p:nvPr/>
              </p:nvSpPr>
              <p:spPr>
                <a:xfrm rot="18900000">
                  <a:off x="3566873" y="1099672"/>
                  <a:ext cx="1125904" cy="1125903"/>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1583765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Quote - Style 2">
    <p:bg>
      <p:bgPr>
        <a:solidFill>
          <a:schemeClr val="accent5"/>
        </a:solidFill>
        <a:effectLst/>
      </p:bgPr>
    </p:bg>
    <p:spTree>
      <p:nvGrpSpPr>
        <p:cNvPr id="1" name=""/>
        <p:cNvGrpSpPr/>
        <p:nvPr/>
      </p:nvGrpSpPr>
      <p:grpSpPr>
        <a:xfrm>
          <a:off x="0" y="0"/>
          <a:ext cx="0" cy="0"/>
          <a:chOff x="0" y="0"/>
          <a:chExt cx="0" cy="0"/>
        </a:xfrm>
      </p:grpSpPr>
      <p:sp>
        <p:nvSpPr>
          <p:cNvPr id="62" name="Text Placeholder 3">
            <a:extLst>
              <a:ext uri="{FF2B5EF4-FFF2-40B4-BE49-F238E27FC236}">
                <a16:creationId xmlns:a16="http://schemas.microsoft.com/office/drawing/2014/main" id="{6B7DE3F2-BE85-2046-A830-085DEE73E763}"/>
              </a:ext>
            </a:extLst>
          </p:cNvPr>
          <p:cNvSpPr>
            <a:spLocks noGrp="1"/>
          </p:cNvSpPr>
          <p:nvPr>
            <p:ph type="body" sz="quarter" idx="10" hasCustomPrompt="1"/>
          </p:nvPr>
        </p:nvSpPr>
        <p:spPr>
          <a:xfrm>
            <a:off x="377191" y="2844987"/>
            <a:ext cx="4557712" cy="1216212"/>
          </a:xfrm>
          <a:prstGeom prst="rect">
            <a:avLst/>
          </a:prstGeom>
        </p:spPr>
        <p:txBody>
          <a:bodyPr lIns="0" tIns="0" rIns="0" bIns="0" anchor="ctr">
            <a:noAutofit/>
          </a:bodyPr>
          <a:lstStyle>
            <a:lvl1pPr marL="0" indent="0">
              <a:buNone/>
              <a:defRPr sz="2970" b="1">
                <a:solidFill>
                  <a:schemeClr val="bg1"/>
                </a:solidFill>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Single, bold statement or quote goes here.</a:t>
            </a:r>
          </a:p>
        </p:txBody>
      </p:sp>
      <p:sp>
        <p:nvSpPr>
          <p:cNvPr id="52" name="Slide Number Placeholder 5">
            <a:extLst>
              <a:ext uri="{FF2B5EF4-FFF2-40B4-BE49-F238E27FC236}">
                <a16:creationId xmlns:a16="http://schemas.microsoft.com/office/drawing/2014/main" id="{76D048FC-30E7-3949-B1B2-7624B23956E7}"/>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53" name="Footer Placeholder 3">
            <a:extLst>
              <a:ext uri="{FF2B5EF4-FFF2-40B4-BE49-F238E27FC236}">
                <a16:creationId xmlns:a16="http://schemas.microsoft.com/office/drawing/2014/main" id="{A75621C3-A6EF-CF43-8D2F-F791F0DF3407}"/>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pic>
        <p:nvPicPr>
          <p:cNvPr id="55" name="image1.png" descr="image1.png">
            <a:extLst>
              <a:ext uri="{FF2B5EF4-FFF2-40B4-BE49-F238E27FC236}">
                <a16:creationId xmlns:a16="http://schemas.microsoft.com/office/drawing/2014/main" id="{28885027-04F1-4D46-BDC0-E6F53A5C8CE0}"/>
              </a:ext>
            </a:extLst>
          </p:cNvPr>
          <p:cNvPicPr>
            <a:picLocks/>
          </p:cNvPicPr>
          <p:nvPr userDrawn="1"/>
        </p:nvPicPr>
        <p:blipFill>
          <a:blip r:embed="rId2"/>
          <a:stretch>
            <a:fillRect/>
          </a:stretch>
        </p:blipFill>
        <p:spPr>
          <a:xfrm>
            <a:off x="8094908" y="7094259"/>
            <a:ext cx="1536192" cy="329184"/>
          </a:xfrm>
          <a:prstGeom prst="rect">
            <a:avLst/>
          </a:prstGeom>
          <a:ln w="12700">
            <a:miter lim="400000"/>
          </a:ln>
        </p:spPr>
      </p:pic>
      <p:grpSp>
        <p:nvGrpSpPr>
          <p:cNvPr id="56" name="Group 55">
            <a:extLst>
              <a:ext uri="{FF2B5EF4-FFF2-40B4-BE49-F238E27FC236}">
                <a16:creationId xmlns:a16="http://schemas.microsoft.com/office/drawing/2014/main" id="{FAFC9800-92D8-1F46-A0DA-BFBB005E5CBB}"/>
              </a:ext>
            </a:extLst>
          </p:cNvPr>
          <p:cNvGrpSpPr/>
          <p:nvPr userDrawn="1"/>
        </p:nvGrpSpPr>
        <p:grpSpPr>
          <a:xfrm>
            <a:off x="5553838" y="0"/>
            <a:ext cx="4858352" cy="5689382"/>
            <a:chOff x="5553838" y="0"/>
            <a:chExt cx="4858352" cy="5689382"/>
          </a:xfrm>
        </p:grpSpPr>
        <p:grpSp>
          <p:nvGrpSpPr>
            <p:cNvPr id="61" name="Group 60">
              <a:extLst>
                <a:ext uri="{FF2B5EF4-FFF2-40B4-BE49-F238E27FC236}">
                  <a16:creationId xmlns:a16="http://schemas.microsoft.com/office/drawing/2014/main" id="{878E6BE5-9493-254B-8CA9-EE4CE848F88C}"/>
                </a:ext>
              </a:extLst>
            </p:cNvPr>
            <p:cNvGrpSpPr/>
            <p:nvPr userDrawn="1"/>
          </p:nvGrpSpPr>
          <p:grpSpPr>
            <a:xfrm>
              <a:off x="5553838" y="591"/>
              <a:ext cx="4661044" cy="5688791"/>
              <a:chOff x="7681151" y="0"/>
              <a:chExt cx="4661044" cy="5688791"/>
            </a:xfrm>
          </p:grpSpPr>
          <p:grpSp>
            <p:nvGrpSpPr>
              <p:cNvPr id="73" name="Group 72">
                <a:extLst>
                  <a:ext uri="{FF2B5EF4-FFF2-40B4-BE49-F238E27FC236}">
                    <a16:creationId xmlns:a16="http://schemas.microsoft.com/office/drawing/2014/main" id="{A4455A66-C0AD-BC4F-B8AD-A49D46948C34}"/>
                  </a:ext>
                </a:extLst>
              </p:cNvPr>
              <p:cNvGrpSpPr/>
              <p:nvPr userDrawn="1"/>
            </p:nvGrpSpPr>
            <p:grpSpPr>
              <a:xfrm rot="5400000" flipH="1">
                <a:off x="8862003" y="4683697"/>
                <a:ext cx="1008076" cy="1002112"/>
                <a:chOff x="7394271" y="5256873"/>
                <a:chExt cx="2358086" cy="2344140"/>
              </a:xfrm>
            </p:grpSpPr>
            <p:sp>
              <p:nvSpPr>
                <p:cNvPr id="139" name="Right Triangle 138">
                  <a:extLst>
                    <a:ext uri="{FF2B5EF4-FFF2-40B4-BE49-F238E27FC236}">
                      <a16:creationId xmlns:a16="http://schemas.microsoft.com/office/drawing/2014/main" id="{ED8F1031-7AAC-1549-B8BD-523A36EB420A}"/>
                    </a:ext>
                  </a:extLst>
                </p:cNvPr>
                <p:cNvSpPr/>
                <p:nvPr userDrawn="1"/>
              </p:nvSpPr>
              <p:spPr>
                <a:xfrm rot="16200000" flipH="1">
                  <a:off x="8669529" y="5266895"/>
                  <a:ext cx="1030355" cy="10303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ight Triangle 139">
                  <a:extLst>
                    <a:ext uri="{FF2B5EF4-FFF2-40B4-BE49-F238E27FC236}">
                      <a16:creationId xmlns:a16="http://schemas.microsoft.com/office/drawing/2014/main" id="{AD637BF4-8B5F-684B-8730-B8DD5C465126}"/>
                    </a:ext>
                  </a:extLst>
                </p:cNvPr>
                <p:cNvSpPr/>
                <p:nvPr userDrawn="1"/>
              </p:nvSpPr>
              <p:spPr>
                <a:xfrm rot="16200000" flipH="1">
                  <a:off x="8722002" y="6570658"/>
                  <a:ext cx="1030355" cy="1030355"/>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ight Triangle 140">
                  <a:extLst>
                    <a:ext uri="{FF2B5EF4-FFF2-40B4-BE49-F238E27FC236}">
                      <a16:creationId xmlns:a16="http://schemas.microsoft.com/office/drawing/2014/main" id="{9A961582-3B18-A347-A66F-8F9AA4F6DDCC}"/>
                    </a:ext>
                  </a:extLst>
                </p:cNvPr>
                <p:cNvSpPr/>
                <p:nvPr userDrawn="1"/>
              </p:nvSpPr>
              <p:spPr>
                <a:xfrm rot="16200000" flipH="1">
                  <a:off x="7394272" y="5256872"/>
                  <a:ext cx="1030354" cy="1030355"/>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3BBBF4BA-80C3-EB4C-BB90-BC24F0F71649}"/>
                  </a:ext>
                </a:extLst>
              </p:cNvPr>
              <p:cNvGrpSpPr/>
              <p:nvPr/>
            </p:nvGrpSpPr>
            <p:grpSpPr>
              <a:xfrm rot="5400000" flipH="1">
                <a:off x="8068030" y="-382946"/>
                <a:ext cx="2186391" cy="2959770"/>
                <a:chOff x="3333692" y="1099672"/>
                <a:chExt cx="1591997" cy="2155125"/>
              </a:xfrm>
            </p:grpSpPr>
            <p:sp>
              <p:nvSpPr>
                <p:cNvPr id="129" name="Right Triangle 128">
                  <a:extLst>
                    <a:ext uri="{FF2B5EF4-FFF2-40B4-BE49-F238E27FC236}">
                      <a16:creationId xmlns:a16="http://schemas.microsoft.com/office/drawing/2014/main" id="{D7B550D5-E328-CD40-B142-1F2DF6543440}"/>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ight Triangle 129">
                  <a:extLst>
                    <a:ext uri="{FF2B5EF4-FFF2-40B4-BE49-F238E27FC236}">
                      <a16:creationId xmlns:a16="http://schemas.microsoft.com/office/drawing/2014/main" id="{9D2BFA6C-CE79-7347-9D43-A191E3A0EB24}"/>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Right Triangle 81">
                <a:extLst>
                  <a:ext uri="{FF2B5EF4-FFF2-40B4-BE49-F238E27FC236}">
                    <a16:creationId xmlns:a16="http://schemas.microsoft.com/office/drawing/2014/main" id="{D4BBDFAD-3082-C343-98BA-515DD06E2B5F}"/>
                  </a:ext>
                </a:extLst>
              </p:cNvPr>
              <p:cNvSpPr/>
              <p:nvPr userDrawn="1"/>
            </p:nvSpPr>
            <p:spPr>
              <a:xfrm rot="16200000" flipH="1">
                <a:off x="8864985" y="2393797"/>
                <a:ext cx="997825" cy="99782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ight Triangle 82">
                <a:extLst>
                  <a:ext uri="{FF2B5EF4-FFF2-40B4-BE49-F238E27FC236}">
                    <a16:creationId xmlns:a16="http://schemas.microsoft.com/office/drawing/2014/main" id="{FD22EA15-B628-9F45-A783-8C221FAB2C00}"/>
                  </a:ext>
                </a:extLst>
              </p:cNvPr>
              <p:cNvSpPr/>
              <p:nvPr userDrawn="1"/>
            </p:nvSpPr>
            <p:spPr>
              <a:xfrm rot="16200000" flipH="1">
                <a:off x="8864985" y="3523434"/>
                <a:ext cx="997825" cy="997825"/>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8A47F5A8-9D2B-B04E-9FA0-92774D21CA2E}"/>
                  </a:ext>
                </a:extLst>
              </p:cNvPr>
              <p:cNvGrpSpPr/>
              <p:nvPr userDrawn="1"/>
            </p:nvGrpSpPr>
            <p:grpSpPr>
              <a:xfrm rot="5400000" flipH="1">
                <a:off x="10202245" y="3347372"/>
                <a:ext cx="997825" cy="1350445"/>
                <a:chOff x="14130" y="-883290"/>
                <a:chExt cx="2538914" cy="3436139"/>
              </a:xfrm>
            </p:grpSpPr>
            <p:sp>
              <p:nvSpPr>
                <p:cNvPr id="112" name="Right Triangle 111">
                  <a:extLst>
                    <a:ext uri="{FF2B5EF4-FFF2-40B4-BE49-F238E27FC236}">
                      <a16:creationId xmlns:a16="http://schemas.microsoft.com/office/drawing/2014/main" id="{53778887-91E4-EA48-B7ED-727BFCA921C9}"/>
                    </a:ext>
                  </a:extLst>
                </p:cNvPr>
                <p:cNvSpPr/>
                <p:nvPr/>
              </p:nvSpPr>
              <p:spPr>
                <a:xfrm>
                  <a:off x="14130" y="14130"/>
                  <a:ext cx="2538719"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3" name="Group 112">
                  <a:extLst>
                    <a:ext uri="{FF2B5EF4-FFF2-40B4-BE49-F238E27FC236}">
                      <a16:creationId xmlns:a16="http://schemas.microsoft.com/office/drawing/2014/main" id="{C25D0265-730D-FF40-8702-8ADEBD625A6F}"/>
                    </a:ext>
                  </a:extLst>
                </p:cNvPr>
                <p:cNvGrpSpPr/>
                <p:nvPr/>
              </p:nvGrpSpPr>
              <p:grpSpPr>
                <a:xfrm>
                  <a:off x="14759" y="-883290"/>
                  <a:ext cx="2538285" cy="3436139"/>
                  <a:chOff x="3333692" y="1099672"/>
                  <a:chExt cx="1591997" cy="2155125"/>
                </a:xfrm>
              </p:grpSpPr>
              <p:sp>
                <p:nvSpPr>
                  <p:cNvPr id="114" name="Right Triangle 113">
                    <a:extLst>
                      <a:ext uri="{FF2B5EF4-FFF2-40B4-BE49-F238E27FC236}">
                        <a16:creationId xmlns:a16="http://schemas.microsoft.com/office/drawing/2014/main" id="{6A7C136A-17F1-E444-8F99-7F2D2143E89F}"/>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ight Triangle 114">
                    <a:extLst>
                      <a:ext uri="{FF2B5EF4-FFF2-40B4-BE49-F238E27FC236}">
                        <a16:creationId xmlns:a16="http://schemas.microsoft.com/office/drawing/2014/main" id="{66434F2B-A964-6740-BFF2-04B81712BF50}"/>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5" name="Right Triangle 84">
                <a:extLst>
                  <a:ext uri="{FF2B5EF4-FFF2-40B4-BE49-F238E27FC236}">
                    <a16:creationId xmlns:a16="http://schemas.microsoft.com/office/drawing/2014/main" id="{0C956519-A6BF-B14D-8730-3A2E52607A5F}"/>
                  </a:ext>
                </a:extLst>
              </p:cNvPr>
              <p:cNvSpPr/>
              <p:nvPr userDrawn="1"/>
            </p:nvSpPr>
            <p:spPr>
              <a:xfrm rot="16200000" flipH="1">
                <a:off x="11189745" y="1197624"/>
                <a:ext cx="997825" cy="997825"/>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ight Triangle 85">
                <a:extLst>
                  <a:ext uri="{FF2B5EF4-FFF2-40B4-BE49-F238E27FC236}">
                    <a16:creationId xmlns:a16="http://schemas.microsoft.com/office/drawing/2014/main" id="{3774B789-6747-F34A-AB48-7F4452738CB9}"/>
                  </a:ext>
                </a:extLst>
              </p:cNvPr>
              <p:cNvSpPr/>
              <p:nvPr userDrawn="1"/>
            </p:nvSpPr>
            <p:spPr>
              <a:xfrm rot="16200000" flipH="1">
                <a:off x="10581309" y="4680717"/>
                <a:ext cx="440473" cy="440473"/>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ight Triangle 86">
                <a:extLst>
                  <a:ext uri="{FF2B5EF4-FFF2-40B4-BE49-F238E27FC236}">
                    <a16:creationId xmlns:a16="http://schemas.microsoft.com/office/drawing/2014/main" id="{7905ED5B-72C1-C640-9C17-77AAD9E58DD6}"/>
                  </a:ext>
                </a:extLst>
              </p:cNvPr>
              <p:cNvSpPr/>
              <p:nvPr userDrawn="1"/>
            </p:nvSpPr>
            <p:spPr>
              <a:xfrm rot="16200000" flipH="1">
                <a:off x="11194175" y="3523435"/>
                <a:ext cx="997825" cy="997825"/>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FD524A0A-B5F5-CD46-BBE8-F94610FBF3A0}"/>
                  </a:ext>
                </a:extLst>
              </p:cNvPr>
              <p:cNvGrpSpPr/>
              <p:nvPr userDrawn="1"/>
            </p:nvGrpSpPr>
            <p:grpSpPr>
              <a:xfrm rot="5400000" flipH="1">
                <a:off x="11271364" y="2877583"/>
                <a:ext cx="436849" cy="591227"/>
                <a:chOff x="14130" y="-883290"/>
                <a:chExt cx="2538914" cy="3436139"/>
              </a:xfrm>
            </p:grpSpPr>
            <p:sp>
              <p:nvSpPr>
                <p:cNvPr id="108" name="Right Triangle 107">
                  <a:extLst>
                    <a:ext uri="{FF2B5EF4-FFF2-40B4-BE49-F238E27FC236}">
                      <a16:creationId xmlns:a16="http://schemas.microsoft.com/office/drawing/2014/main" id="{971E572E-1A2B-B94C-82B6-6FB769B36987}"/>
                    </a:ext>
                  </a:extLst>
                </p:cNvPr>
                <p:cNvSpPr/>
                <p:nvPr/>
              </p:nvSpPr>
              <p:spPr>
                <a:xfrm>
                  <a:off x="14130" y="14130"/>
                  <a:ext cx="2538719"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9" name="Group 108">
                  <a:extLst>
                    <a:ext uri="{FF2B5EF4-FFF2-40B4-BE49-F238E27FC236}">
                      <a16:creationId xmlns:a16="http://schemas.microsoft.com/office/drawing/2014/main" id="{9460890E-4C0E-634E-9466-5135A7DB7721}"/>
                    </a:ext>
                  </a:extLst>
                </p:cNvPr>
                <p:cNvGrpSpPr/>
                <p:nvPr/>
              </p:nvGrpSpPr>
              <p:grpSpPr>
                <a:xfrm>
                  <a:off x="14759" y="-883290"/>
                  <a:ext cx="2538285" cy="3436139"/>
                  <a:chOff x="3333692" y="1099672"/>
                  <a:chExt cx="1591997" cy="2155125"/>
                </a:xfrm>
              </p:grpSpPr>
              <p:sp>
                <p:nvSpPr>
                  <p:cNvPr id="110" name="Right Triangle 109">
                    <a:extLst>
                      <a:ext uri="{FF2B5EF4-FFF2-40B4-BE49-F238E27FC236}">
                        <a16:creationId xmlns:a16="http://schemas.microsoft.com/office/drawing/2014/main" id="{1C31EB90-B8CB-4849-86AB-1D905BFFC614}"/>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ight Triangle 110">
                    <a:extLst>
                      <a:ext uri="{FF2B5EF4-FFF2-40B4-BE49-F238E27FC236}">
                        <a16:creationId xmlns:a16="http://schemas.microsoft.com/office/drawing/2014/main" id="{66885FA5-4312-C945-A121-87CD9947FFD4}"/>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9" name="Group 88">
                <a:extLst>
                  <a:ext uri="{FF2B5EF4-FFF2-40B4-BE49-F238E27FC236}">
                    <a16:creationId xmlns:a16="http://schemas.microsoft.com/office/drawing/2014/main" id="{2BD06D21-7103-C240-BD77-06F30948EBE5}"/>
                  </a:ext>
                </a:extLst>
              </p:cNvPr>
              <p:cNvGrpSpPr/>
              <p:nvPr/>
            </p:nvGrpSpPr>
            <p:grpSpPr>
              <a:xfrm rot="5400000" flipH="1">
                <a:off x="11828211" y="2877529"/>
                <a:ext cx="436741" cy="591227"/>
                <a:chOff x="3333692" y="1099672"/>
                <a:chExt cx="1591997" cy="2155125"/>
              </a:xfrm>
            </p:grpSpPr>
            <p:sp>
              <p:nvSpPr>
                <p:cNvPr id="106" name="Right Triangle 105">
                  <a:extLst>
                    <a:ext uri="{FF2B5EF4-FFF2-40B4-BE49-F238E27FC236}">
                      <a16:creationId xmlns:a16="http://schemas.microsoft.com/office/drawing/2014/main" id="{15AA0435-B191-EA4E-AF79-8F59E6A850DA}"/>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ight Triangle 106">
                  <a:extLst>
                    <a:ext uri="{FF2B5EF4-FFF2-40B4-BE49-F238E27FC236}">
                      <a16:creationId xmlns:a16="http://schemas.microsoft.com/office/drawing/2014/main" id="{F9096B07-754A-CE47-ACC0-BEF49C85BE7C}"/>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574FDAEB-8C57-2247-AE13-DEFD1CD0C0EF}"/>
                  </a:ext>
                </a:extLst>
              </p:cNvPr>
              <p:cNvGrpSpPr/>
              <p:nvPr userDrawn="1"/>
            </p:nvGrpSpPr>
            <p:grpSpPr>
              <a:xfrm flipH="1">
                <a:off x="10047267" y="2417405"/>
                <a:ext cx="992082" cy="974108"/>
                <a:chOff x="7394273" y="5322375"/>
                <a:chExt cx="2320674" cy="2278634"/>
              </a:xfrm>
            </p:grpSpPr>
            <p:sp>
              <p:nvSpPr>
                <p:cNvPr id="103" name="Right Triangle 102">
                  <a:extLst>
                    <a:ext uri="{FF2B5EF4-FFF2-40B4-BE49-F238E27FC236}">
                      <a16:creationId xmlns:a16="http://schemas.microsoft.com/office/drawing/2014/main" id="{CE8EFC20-8445-904C-93CF-1B668CB31A85}"/>
                    </a:ext>
                  </a:extLst>
                </p:cNvPr>
                <p:cNvSpPr/>
                <p:nvPr userDrawn="1"/>
              </p:nvSpPr>
              <p:spPr>
                <a:xfrm rot="16200000" flipH="1">
                  <a:off x="7394273" y="6570654"/>
                  <a:ext cx="1030355" cy="10303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ight Triangle 103">
                  <a:extLst>
                    <a:ext uri="{FF2B5EF4-FFF2-40B4-BE49-F238E27FC236}">
                      <a16:creationId xmlns:a16="http://schemas.microsoft.com/office/drawing/2014/main" id="{F083A11A-8CE6-0746-AF09-ED0B3D53D1A2}"/>
                    </a:ext>
                  </a:extLst>
                </p:cNvPr>
                <p:cNvSpPr/>
                <p:nvPr userDrawn="1"/>
              </p:nvSpPr>
              <p:spPr>
                <a:xfrm rot="16200000" flipH="1">
                  <a:off x="8684593" y="6570655"/>
                  <a:ext cx="1030354" cy="103035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ight Triangle 104">
                  <a:extLst>
                    <a:ext uri="{FF2B5EF4-FFF2-40B4-BE49-F238E27FC236}">
                      <a16:creationId xmlns:a16="http://schemas.microsoft.com/office/drawing/2014/main" id="{417342ED-AE67-5C42-9E43-3CAF36D263BA}"/>
                    </a:ext>
                  </a:extLst>
                </p:cNvPr>
                <p:cNvSpPr/>
                <p:nvPr userDrawn="1"/>
              </p:nvSpPr>
              <p:spPr>
                <a:xfrm rot="16200000" flipH="1">
                  <a:off x="7394273" y="5322375"/>
                  <a:ext cx="1030354" cy="103035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Right Triangle 90">
                <a:extLst>
                  <a:ext uri="{FF2B5EF4-FFF2-40B4-BE49-F238E27FC236}">
                    <a16:creationId xmlns:a16="http://schemas.microsoft.com/office/drawing/2014/main" id="{70E421DF-6DC0-DA4D-916C-814D75FFFE28}"/>
                  </a:ext>
                </a:extLst>
              </p:cNvPr>
              <p:cNvSpPr/>
              <p:nvPr userDrawn="1"/>
            </p:nvSpPr>
            <p:spPr>
              <a:xfrm rot="16200000" flipH="1">
                <a:off x="10027514" y="0"/>
                <a:ext cx="997825" cy="99782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 name="Group 91">
                <a:extLst>
                  <a:ext uri="{FF2B5EF4-FFF2-40B4-BE49-F238E27FC236}">
                    <a16:creationId xmlns:a16="http://schemas.microsoft.com/office/drawing/2014/main" id="{242F650B-B597-FE4B-AF45-D82757EFB6DB}"/>
                  </a:ext>
                </a:extLst>
              </p:cNvPr>
              <p:cNvGrpSpPr/>
              <p:nvPr userDrawn="1"/>
            </p:nvGrpSpPr>
            <p:grpSpPr>
              <a:xfrm rot="5400000" flipH="1">
                <a:off x="11271364" y="2338853"/>
                <a:ext cx="436849" cy="591227"/>
                <a:chOff x="14130" y="-883290"/>
                <a:chExt cx="2538914" cy="3436139"/>
              </a:xfrm>
            </p:grpSpPr>
            <p:sp>
              <p:nvSpPr>
                <p:cNvPr id="99" name="Right Triangle 98">
                  <a:extLst>
                    <a:ext uri="{FF2B5EF4-FFF2-40B4-BE49-F238E27FC236}">
                      <a16:creationId xmlns:a16="http://schemas.microsoft.com/office/drawing/2014/main" id="{A4CE16BB-C424-F74E-9C0E-768F9F5DD530}"/>
                    </a:ext>
                  </a:extLst>
                </p:cNvPr>
                <p:cNvSpPr/>
                <p:nvPr/>
              </p:nvSpPr>
              <p:spPr>
                <a:xfrm>
                  <a:off x="14130" y="14130"/>
                  <a:ext cx="2538719"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0" name="Group 99">
                  <a:extLst>
                    <a:ext uri="{FF2B5EF4-FFF2-40B4-BE49-F238E27FC236}">
                      <a16:creationId xmlns:a16="http://schemas.microsoft.com/office/drawing/2014/main" id="{2C8F03FF-9B96-7244-A776-88D5DFCCEC72}"/>
                    </a:ext>
                  </a:extLst>
                </p:cNvPr>
                <p:cNvGrpSpPr/>
                <p:nvPr/>
              </p:nvGrpSpPr>
              <p:grpSpPr>
                <a:xfrm>
                  <a:off x="14759" y="-883290"/>
                  <a:ext cx="2538285" cy="3436139"/>
                  <a:chOff x="3333692" y="1099672"/>
                  <a:chExt cx="1591997" cy="2155125"/>
                </a:xfrm>
              </p:grpSpPr>
              <p:sp>
                <p:nvSpPr>
                  <p:cNvPr id="101" name="Right Triangle 100">
                    <a:extLst>
                      <a:ext uri="{FF2B5EF4-FFF2-40B4-BE49-F238E27FC236}">
                        <a16:creationId xmlns:a16="http://schemas.microsoft.com/office/drawing/2014/main" id="{270386DB-7529-144B-8779-027FCF72B7B6}"/>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ight Triangle 101">
                    <a:extLst>
                      <a:ext uri="{FF2B5EF4-FFF2-40B4-BE49-F238E27FC236}">
                        <a16:creationId xmlns:a16="http://schemas.microsoft.com/office/drawing/2014/main" id="{AF4696D2-C77A-F642-A239-2DCD0CCF559B}"/>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3" name="Right Triangle 92">
                <a:extLst>
                  <a:ext uri="{FF2B5EF4-FFF2-40B4-BE49-F238E27FC236}">
                    <a16:creationId xmlns:a16="http://schemas.microsoft.com/office/drawing/2014/main" id="{C8CA25C3-C8D2-6A4F-902D-DD46B0C4111D}"/>
                  </a:ext>
                </a:extLst>
              </p:cNvPr>
              <p:cNvSpPr/>
              <p:nvPr userDrawn="1"/>
            </p:nvSpPr>
            <p:spPr>
              <a:xfrm rot="16200000" flipH="1">
                <a:off x="8261387" y="3523434"/>
                <a:ext cx="440473" cy="440473"/>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ight Triangle 93">
                <a:extLst>
                  <a:ext uri="{FF2B5EF4-FFF2-40B4-BE49-F238E27FC236}">
                    <a16:creationId xmlns:a16="http://schemas.microsoft.com/office/drawing/2014/main" id="{2F2B015E-E3C6-6042-A3A1-6DC6795FB55D}"/>
                  </a:ext>
                </a:extLst>
              </p:cNvPr>
              <p:cNvSpPr/>
              <p:nvPr userDrawn="1"/>
            </p:nvSpPr>
            <p:spPr>
              <a:xfrm rot="16200000" flipH="1">
                <a:off x="10175538" y="1345342"/>
                <a:ext cx="997578" cy="997578"/>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ight Triangle 94">
                <a:extLst>
                  <a:ext uri="{FF2B5EF4-FFF2-40B4-BE49-F238E27FC236}">
                    <a16:creationId xmlns:a16="http://schemas.microsoft.com/office/drawing/2014/main" id="{BAFB3B38-AFA3-E145-A2DF-DA6FC08E5CBE}"/>
                  </a:ext>
                </a:extLst>
              </p:cNvPr>
              <p:cNvSpPr/>
              <p:nvPr userDrawn="1"/>
            </p:nvSpPr>
            <p:spPr>
              <a:xfrm rot="8100000" flipH="1">
                <a:off x="10820469" y="1491289"/>
                <a:ext cx="705515" cy="70551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42DF9A2C-FA85-1042-B4AF-AF6C89CFC671}"/>
                  </a:ext>
                </a:extLst>
              </p:cNvPr>
              <p:cNvGrpSpPr/>
              <p:nvPr userDrawn="1"/>
            </p:nvGrpSpPr>
            <p:grpSpPr>
              <a:xfrm rot="5400000" flipH="1">
                <a:off x="7857585" y="2217361"/>
                <a:ext cx="997578" cy="1350445"/>
                <a:chOff x="3333692" y="1099672"/>
                <a:chExt cx="1591997" cy="2155125"/>
              </a:xfrm>
            </p:grpSpPr>
            <p:sp>
              <p:nvSpPr>
                <p:cNvPr id="97" name="Right Triangle 96">
                  <a:extLst>
                    <a:ext uri="{FF2B5EF4-FFF2-40B4-BE49-F238E27FC236}">
                      <a16:creationId xmlns:a16="http://schemas.microsoft.com/office/drawing/2014/main" id="{5C26124A-E8CE-B044-8830-0685251E1E64}"/>
                    </a:ext>
                  </a:extLst>
                </p:cNvPr>
                <p:cNvSpPr/>
                <p:nvPr/>
              </p:nvSpPr>
              <p:spPr>
                <a:xfrm rot="10800000">
                  <a:off x="3333692" y="1662800"/>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ight Triangle 97">
                  <a:extLst>
                    <a:ext uri="{FF2B5EF4-FFF2-40B4-BE49-F238E27FC236}">
                      <a16:creationId xmlns:a16="http://schemas.microsoft.com/office/drawing/2014/main" id="{D5EECA30-266D-0947-8862-46E307D4B793}"/>
                    </a:ext>
                  </a:extLst>
                </p:cNvPr>
                <p:cNvSpPr/>
                <p:nvPr/>
              </p:nvSpPr>
              <p:spPr>
                <a:xfrm rot="18900000">
                  <a:off x="3566873" y="1099672"/>
                  <a:ext cx="1125904" cy="1125904"/>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3" name="Group 62">
              <a:extLst>
                <a:ext uri="{FF2B5EF4-FFF2-40B4-BE49-F238E27FC236}">
                  <a16:creationId xmlns:a16="http://schemas.microsoft.com/office/drawing/2014/main" id="{E9B956C9-2DD4-2C45-AB29-242E7536A96F}"/>
                </a:ext>
              </a:extLst>
            </p:cNvPr>
            <p:cNvGrpSpPr/>
            <p:nvPr userDrawn="1"/>
          </p:nvGrpSpPr>
          <p:grpSpPr>
            <a:xfrm rot="5400000" flipH="1">
              <a:off x="9238055" y="-176310"/>
              <a:ext cx="997825" cy="1350445"/>
              <a:chOff x="14131" y="-883290"/>
              <a:chExt cx="2538915" cy="3436140"/>
            </a:xfrm>
          </p:grpSpPr>
          <p:sp>
            <p:nvSpPr>
              <p:cNvPr id="68" name="Right Triangle 67">
                <a:extLst>
                  <a:ext uri="{FF2B5EF4-FFF2-40B4-BE49-F238E27FC236}">
                    <a16:creationId xmlns:a16="http://schemas.microsoft.com/office/drawing/2014/main" id="{4A462EF3-8C8B-7642-9753-CB7FDE13673F}"/>
                  </a:ext>
                </a:extLst>
              </p:cNvPr>
              <p:cNvSpPr/>
              <p:nvPr/>
            </p:nvSpPr>
            <p:spPr>
              <a:xfrm>
                <a:off x="14131" y="14131"/>
                <a:ext cx="2538718" cy="2538719"/>
              </a:xfrm>
              <a:prstGeom prst="rtTriangle">
                <a:avLst/>
              </a:prstGeom>
              <a:solidFill>
                <a:schemeClr val="bg1">
                  <a:alpha val="247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a:extLst>
                  <a:ext uri="{FF2B5EF4-FFF2-40B4-BE49-F238E27FC236}">
                    <a16:creationId xmlns:a16="http://schemas.microsoft.com/office/drawing/2014/main" id="{3EE19694-5CE5-9C40-B235-50888467B501}"/>
                  </a:ext>
                </a:extLst>
              </p:cNvPr>
              <p:cNvGrpSpPr/>
              <p:nvPr userDrawn="1"/>
            </p:nvGrpSpPr>
            <p:grpSpPr>
              <a:xfrm>
                <a:off x="14761" y="-883290"/>
                <a:ext cx="2538285" cy="3436139"/>
                <a:chOff x="3333693" y="1099672"/>
                <a:chExt cx="1591997" cy="2155123"/>
              </a:xfrm>
            </p:grpSpPr>
            <p:sp>
              <p:nvSpPr>
                <p:cNvPr id="71" name="Right Triangle 70">
                  <a:extLst>
                    <a:ext uri="{FF2B5EF4-FFF2-40B4-BE49-F238E27FC236}">
                      <a16:creationId xmlns:a16="http://schemas.microsoft.com/office/drawing/2014/main" id="{F44D10DC-0CB6-B84C-A445-CA6096B7FBAA}"/>
                    </a:ext>
                  </a:extLst>
                </p:cNvPr>
                <p:cNvSpPr/>
                <p:nvPr/>
              </p:nvSpPr>
              <p:spPr>
                <a:xfrm rot="10800000">
                  <a:off x="3333693" y="1662798"/>
                  <a:ext cx="1591997" cy="1591997"/>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09C34872-9423-4849-A5FD-C5385D65D733}"/>
                    </a:ext>
                  </a:extLst>
                </p:cNvPr>
                <p:cNvSpPr/>
                <p:nvPr/>
              </p:nvSpPr>
              <p:spPr>
                <a:xfrm rot="18900000">
                  <a:off x="3566873" y="1099672"/>
                  <a:ext cx="1125904" cy="1125903"/>
                </a:xfrm>
                <a:prstGeom prst="r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85949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Style 2">
    <p:spTree>
      <p:nvGrpSpPr>
        <p:cNvPr id="1" name=""/>
        <p:cNvGrpSpPr/>
        <p:nvPr/>
      </p:nvGrpSpPr>
      <p:grpSpPr>
        <a:xfrm>
          <a:off x="0" y="0"/>
          <a:ext cx="0" cy="0"/>
          <a:chOff x="0" y="0"/>
          <a:chExt cx="0" cy="0"/>
        </a:xfrm>
      </p:grpSpPr>
      <p:sp>
        <p:nvSpPr>
          <p:cNvPr id="47" name="Text Placeholder 3">
            <a:extLst>
              <a:ext uri="{FF2B5EF4-FFF2-40B4-BE49-F238E27FC236}">
                <a16:creationId xmlns:a16="http://schemas.microsoft.com/office/drawing/2014/main" id="{DECEF6B3-F81F-9745-87E8-B12936CFF6C4}"/>
              </a:ext>
            </a:extLst>
          </p:cNvPr>
          <p:cNvSpPr>
            <a:spLocks noGrp="1"/>
          </p:cNvSpPr>
          <p:nvPr>
            <p:ph type="body" sz="quarter" idx="10" hasCustomPrompt="1"/>
          </p:nvPr>
        </p:nvSpPr>
        <p:spPr>
          <a:xfrm>
            <a:off x="377191" y="2844987"/>
            <a:ext cx="4557712" cy="1216212"/>
          </a:xfrm>
          <a:prstGeom prst="rect">
            <a:avLst/>
          </a:prstGeom>
        </p:spPr>
        <p:txBody>
          <a:bodyPr lIns="0" tIns="0" rIns="0" bIns="0" anchor="ctr">
            <a:noAutofit/>
          </a:bodyPr>
          <a:lstStyle>
            <a:lvl1pPr marL="0" indent="0">
              <a:buNone/>
              <a:defRPr sz="2970" b="1">
                <a:solidFill>
                  <a:schemeClr val="tx1"/>
                </a:solidFill>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Single, bold statement or quote goes here.</a:t>
            </a:r>
          </a:p>
        </p:txBody>
      </p:sp>
      <p:sp>
        <p:nvSpPr>
          <p:cNvPr id="43" name="Slide Number Placeholder 5">
            <a:extLst>
              <a:ext uri="{FF2B5EF4-FFF2-40B4-BE49-F238E27FC236}">
                <a16:creationId xmlns:a16="http://schemas.microsoft.com/office/drawing/2014/main" id="{954AF4B7-468B-0241-B943-97455262364D}"/>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44" name="Footer Placeholder 3">
            <a:extLst>
              <a:ext uri="{FF2B5EF4-FFF2-40B4-BE49-F238E27FC236}">
                <a16:creationId xmlns:a16="http://schemas.microsoft.com/office/drawing/2014/main" id="{CA112913-2FDE-DD4C-B27C-E71A0DAF41CC}"/>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pic>
        <p:nvPicPr>
          <p:cNvPr id="46" name="Picture 45" descr="A picture containing text, clipart&#10;&#10;Description automatically generated">
            <a:extLst>
              <a:ext uri="{FF2B5EF4-FFF2-40B4-BE49-F238E27FC236}">
                <a16:creationId xmlns:a16="http://schemas.microsoft.com/office/drawing/2014/main" id="{5239D4CF-7929-9344-9249-AF2FB88B3144}"/>
              </a:ext>
            </a:extLst>
          </p:cNvPr>
          <p:cNvPicPr>
            <a:picLocks noChangeAspect="1"/>
          </p:cNvPicPr>
          <p:nvPr userDrawn="1"/>
        </p:nvPicPr>
        <p:blipFill>
          <a:blip r:embed="rId2"/>
          <a:stretch>
            <a:fillRect/>
          </a:stretch>
        </p:blipFill>
        <p:spPr>
          <a:xfrm>
            <a:off x="8092142" y="7079686"/>
            <a:ext cx="1538958" cy="332275"/>
          </a:xfrm>
          <a:prstGeom prst="rect">
            <a:avLst/>
          </a:prstGeom>
        </p:spPr>
      </p:pic>
      <p:grpSp>
        <p:nvGrpSpPr>
          <p:cNvPr id="48" name="Group 47">
            <a:extLst>
              <a:ext uri="{FF2B5EF4-FFF2-40B4-BE49-F238E27FC236}">
                <a16:creationId xmlns:a16="http://schemas.microsoft.com/office/drawing/2014/main" id="{DD48B2DF-C67A-8A4B-A88E-072236322589}"/>
              </a:ext>
            </a:extLst>
          </p:cNvPr>
          <p:cNvGrpSpPr/>
          <p:nvPr userDrawn="1"/>
        </p:nvGrpSpPr>
        <p:grpSpPr>
          <a:xfrm>
            <a:off x="3129595" y="-2288"/>
            <a:ext cx="7248785" cy="5834375"/>
            <a:chOff x="5260248" y="-2288"/>
            <a:chExt cx="7248785" cy="5834375"/>
          </a:xfrm>
        </p:grpSpPr>
        <p:grpSp>
          <p:nvGrpSpPr>
            <p:cNvPr id="58" name="Group 57">
              <a:extLst>
                <a:ext uri="{FF2B5EF4-FFF2-40B4-BE49-F238E27FC236}">
                  <a16:creationId xmlns:a16="http://schemas.microsoft.com/office/drawing/2014/main" id="{2A9C37BB-0FF7-9A47-A06B-DA73D9A1625D}"/>
                </a:ext>
              </a:extLst>
            </p:cNvPr>
            <p:cNvGrpSpPr>
              <a:grpSpLocks noChangeAspect="1"/>
            </p:cNvGrpSpPr>
            <p:nvPr userDrawn="1"/>
          </p:nvGrpSpPr>
          <p:grpSpPr>
            <a:xfrm>
              <a:off x="7270837" y="1977272"/>
              <a:ext cx="1201772" cy="886968"/>
              <a:chOff x="8152106" y="-1079095"/>
              <a:chExt cx="1350445" cy="997748"/>
            </a:xfrm>
          </p:grpSpPr>
          <p:sp>
            <p:nvSpPr>
              <p:cNvPr id="97" name="Right Triangle 96">
                <a:extLst>
                  <a:ext uri="{FF2B5EF4-FFF2-40B4-BE49-F238E27FC236}">
                    <a16:creationId xmlns:a16="http://schemas.microsoft.com/office/drawing/2014/main" id="{BB8C60E6-934B-AE46-A1C8-A4394BA0FA19}"/>
                  </a:ext>
                </a:extLst>
              </p:cNvPr>
              <p:cNvSpPr/>
              <p:nvPr userDrawn="1"/>
            </p:nvSpPr>
            <p:spPr>
              <a:xfrm rot="5400000" flipH="1">
                <a:off x="8152106" y="-1079095"/>
                <a:ext cx="997748" cy="997748"/>
              </a:xfrm>
              <a:prstGeom prst="rtTriangle">
                <a:avLst/>
              </a:prstGeom>
              <a:solidFill>
                <a:srgbClr val="DDDD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8" name="Group 97">
                <a:extLst>
                  <a:ext uri="{FF2B5EF4-FFF2-40B4-BE49-F238E27FC236}">
                    <a16:creationId xmlns:a16="http://schemas.microsoft.com/office/drawing/2014/main" id="{28CAFD45-70A3-1D41-9DB9-93F32572A7C0}"/>
                  </a:ext>
                </a:extLst>
              </p:cNvPr>
              <p:cNvGrpSpPr/>
              <p:nvPr/>
            </p:nvGrpSpPr>
            <p:grpSpPr>
              <a:xfrm rot="5400000" flipH="1">
                <a:off x="8328540" y="-1255359"/>
                <a:ext cx="997578" cy="1350445"/>
                <a:chOff x="3333692" y="1099672"/>
                <a:chExt cx="1591997" cy="2155125"/>
              </a:xfrm>
            </p:grpSpPr>
            <p:sp>
              <p:nvSpPr>
                <p:cNvPr id="99" name="Right Triangle 98">
                  <a:extLst>
                    <a:ext uri="{FF2B5EF4-FFF2-40B4-BE49-F238E27FC236}">
                      <a16:creationId xmlns:a16="http://schemas.microsoft.com/office/drawing/2014/main" id="{0C723704-C5F6-AD4C-8FA2-AF9F742D58D6}"/>
                    </a:ext>
                  </a:extLst>
                </p:cNvPr>
                <p:cNvSpPr/>
                <p:nvPr/>
              </p:nvSpPr>
              <p:spPr>
                <a:xfrm rot="10800000">
                  <a:off x="3333692" y="1662800"/>
                  <a:ext cx="1591997" cy="1591997"/>
                </a:xfrm>
                <a:prstGeom prst="rtTriangle">
                  <a:avLst/>
                </a:prstGeom>
                <a:solidFill>
                  <a:srgbClr val="4B77C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ight Triangle 99">
                  <a:extLst>
                    <a:ext uri="{FF2B5EF4-FFF2-40B4-BE49-F238E27FC236}">
                      <a16:creationId xmlns:a16="http://schemas.microsoft.com/office/drawing/2014/main" id="{890466B1-5B92-C34A-AB97-20F5C9402FA2}"/>
                    </a:ext>
                  </a:extLst>
                </p:cNvPr>
                <p:cNvSpPr/>
                <p:nvPr/>
              </p:nvSpPr>
              <p:spPr>
                <a:xfrm rot="18900000">
                  <a:off x="3566873" y="1099672"/>
                  <a:ext cx="1125904" cy="1125904"/>
                </a:xfrm>
                <a:prstGeom prst="rtTriangle">
                  <a:avLst/>
                </a:prstGeom>
                <a:solidFill>
                  <a:srgbClr val="4B7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Right Triangle 60">
              <a:extLst>
                <a:ext uri="{FF2B5EF4-FFF2-40B4-BE49-F238E27FC236}">
                  <a16:creationId xmlns:a16="http://schemas.microsoft.com/office/drawing/2014/main" id="{A05E1B2B-927C-2F49-A395-37C026370CEE}"/>
                </a:ext>
              </a:extLst>
            </p:cNvPr>
            <p:cNvSpPr/>
            <p:nvPr userDrawn="1"/>
          </p:nvSpPr>
          <p:spPr>
            <a:xfrm rot="10800000">
              <a:off x="6263034" y="-2288"/>
              <a:ext cx="884739" cy="88473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3C451FC6-301A-6648-9814-0C61ECF0E7EA}"/>
                </a:ext>
              </a:extLst>
            </p:cNvPr>
            <p:cNvGrpSpPr>
              <a:grpSpLocks noChangeAspect="1"/>
            </p:cNvGrpSpPr>
            <p:nvPr userDrawn="1"/>
          </p:nvGrpSpPr>
          <p:grpSpPr>
            <a:xfrm rot="5400000" flipH="1">
              <a:off x="7407871" y="-157695"/>
              <a:ext cx="880774" cy="1191589"/>
              <a:chOff x="3333692" y="1099672"/>
              <a:chExt cx="1591997" cy="2155125"/>
            </a:xfrm>
          </p:grpSpPr>
          <p:sp>
            <p:nvSpPr>
              <p:cNvPr id="95" name="Right Triangle 94">
                <a:extLst>
                  <a:ext uri="{FF2B5EF4-FFF2-40B4-BE49-F238E27FC236}">
                    <a16:creationId xmlns:a16="http://schemas.microsoft.com/office/drawing/2014/main" id="{8591E5F7-FAD5-074D-BB29-30F88C1976D0}"/>
                  </a:ext>
                </a:extLst>
              </p:cNvPr>
              <p:cNvSpPr/>
              <p:nvPr/>
            </p:nvSpPr>
            <p:spPr>
              <a:xfrm rot="10800000">
                <a:off x="3333692" y="1662800"/>
                <a:ext cx="1591997" cy="1591997"/>
              </a:xfrm>
              <a:prstGeom prst="rtTriangle">
                <a:avLst/>
              </a:prstGeom>
              <a:solidFill>
                <a:srgbClr val="E9E9E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ight Triangle 95">
                <a:extLst>
                  <a:ext uri="{FF2B5EF4-FFF2-40B4-BE49-F238E27FC236}">
                    <a16:creationId xmlns:a16="http://schemas.microsoft.com/office/drawing/2014/main" id="{4037ECBA-B736-A148-9D5A-DE655F0B3D3B}"/>
                  </a:ext>
                </a:extLst>
              </p:cNvPr>
              <p:cNvSpPr/>
              <p:nvPr/>
            </p:nvSpPr>
            <p:spPr>
              <a:xfrm rot="18900000">
                <a:off x="3566873" y="1099672"/>
                <a:ext cx="1125904" cy="1125904"/>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639DB7B4-3872-754D-B676-12A5CA11102B}"/>
                </a:ext>
              </a:extLst>
            </p:cNvPr>
            <p:cNvGrpSpPr/>
            <p:nvPr userDrawn="1"/>
          </p:nvGrpSpPr>
          <p:grpSpPr>
            <a:xfrm rot="5400000" flipH="1">
              <a:off x="7409940" y="839683"/>
              <a:ext cx="886817" cy="1201772"/>
              <a:chOff x="3333692" y="1099672"/>
              <a:chExt cx="1591997" cy="2155125"/>
            </a:xfrm>
          </p:grpSpPr>
          <p:sp>
            <p:nvSpPr>
              <p:cNvPr id="93" name="Right Triangle 92">
                <a:extLst>
                  <a:ext uri="{FF2B5EF4-FFF2-40B4-BE49-F238E27FC236}">
                    <a16:creationId xmlns:a16="http://schemas.microsoft.com/office/drawing/2014/main" id="{4D196449-2B96-2B45-AB33-3AE29A2092D6}"/>
                  </a:ext>
                </a:extLst>
              </p:cNvPr>
              <p:cNvSpPr/>
              <p:nvPr/>
            </p:nvSpPr>
            <p:spPr>
              <a:xfrm rot="10800000">
                <a:off x="3333692" y="1662800"/>
                <a:ext cx="1591997" cy="1591997"/>
              </a:xfrm>
              <a:prstGeom prst="rtTriangle">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ight Triangle 93">
                <a:extLst>
                  <a:ext uri="{FF2B5EF4-FFF2-40B4-BE49-F238E27FC236}">
                    <a16:creationId xmlns:a16="http://schemas.microsoft.com/office/drawing/2014/main" id="{70543E5A-DBA1-2047-9AED-AF2A13628C08}"/>
                  </a:ext>
                </a:extLst>
              </p:cNvPr>
              <p:cNvSpPr/>
              <p:nvPr/>
            </p:nvSpPr>
            <p:spPr>
              <a:xfrm rot="18900000">
                <a:off x="3566873" y="1099672"/>
                <a:ext cx="1125904" cy="1125904"/>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F1CC70B6-DDE8-FA4A-8591-ECAC0ADFFCC6}"/>
                </a:ext>
              </a:extLst>
            </p:cNvPr>
            <p:cNvGrpSpPr/>
            <p:nvPr userDrawn="1"/>
          </p:nvGrpSpPr>
          <p:grpSpPr>
            <a:xfrm rot="5400000" flipH="1">
              <a:off x="9629918" y="659161"/>
              <a:ext cx="1892484" cy="2564605"/>
              <a:chOff x="3333692" y="1099672"/>
              <a:chExt cx="1591997" cy="2155125"/>
            </a:xfrm>
          </p:grpSpPr>
          <p:sp>
            <p:nvSpPr>
              <p:cNvPr id="91" name="Right Triangle 90">
                <a:extLst>
                  <a:ext uri="{FF2B5EF4-FFF2-40B4-BE49-F238E27FC236}">
                    <a16:creationId xmlns:a16="http://schemas.microsoft.com/office/drawing/2014/main" id="{FDCAF44A-FF82-CD4E-8395-9F251023E983}"/>
                  </a:ext>
                </a:extLst>
              </p:cNvPr>
              <p:cNvSpPr/>
              <p:nvPr/>
            </p:nvSpPr>
            <p:spPr>
              <a:xfrm rot="10800000">
                <a:off x="3333692" y="1662800"/>
                <a:ext cx="1591997" cy="1591997"/>
              </a:xfrm>
              <a:prstGeom prst="rtTriangle">
                <a:avLst/>
              </a:prstGeom>
              <a:solidFill>
                <a:srgbClr val="4B77C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ight Triangle 91">
                <a:extLst>
                  <a:ext uri="{FF2B5EF4-FFF2-40B4-BE49-F238E27FC236}">
                    <a16:creationId xmlns:a16="http://schemas.microsoft.com/office/drawing/2014/main" id="{84823E5D-EB23-2140-A551-151739774355}"/>
                  </a:ext>
                </a:extLst>
              </p:cNvPr>
              <p:cNvSpPr/>
              <p:nvPr/>
            </p:nvSpPr>
            <p:spPr>
              <a:xfrm rot="18900000">
                <a:off x="3566873" y="1099672"/>
                <a:ext cx="1125904" cy="1125904"/>
              </a:xfrm>
              <a:prstGeom prst="rtTriangle">
                <a:avLst/>
              </a:prstGeom>
              <a:solidFill>
                <a:srgbClr val="4B7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DE8EE787-8B9B-2C4A-AA3D-C8CFE0F63DD5}"/>
                </a:ext>
              </a:extLst>
            </p:cNvPr>
            <p:cNvGrpSpPr/>
            <p:nvPr userDrawn="1"/>
          </p:nvGrpSpPr>
          <p:grpSpPr>
            <a:xfrm rot="5400000" flipH="1">
              <a:off x="7616517" y="2626245"/>
              <a:ext cx="1892484" cy="2564605"/>
              <a:chOff x="3333692" y="1099672"/>
              <a:chExt cx="1591997" cy="2155125"/>
            </a:xfrm>
          </p:grpSpPr>
          <p:sp>
            <p:nvSpPr>
              <p:cNvPr id="89" name="Right Triangle 88">
                <a:extLst>
                  <a:ext uri="{FF2B5EF4-FFF2-40B4-BE49-F238E27FC236}">
                    <a16:creationId xmlns:a16="http://schemas.microsoft.com/office/drawing/2014/main" id="{DB52859F-F60E-3945-876B-6537A76AFEC8}"/>
                  </a:ext>
                </a:extLst>
              </p:cNvPr>
              <p:cNvSpPr/>
              <p:nvPr/>
            </p:nvSpPr>
            <p:spPr>
              <a:xfrm rot="10800000">
                <a:off x="3333692" y="1662800"/>
                <a:ext cx="1591997" cy="1591997"/>
              </a:xfrm>
              <a:prstGeom prst="rtTriangl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ight Triangle 89">
                <a:extLst>
                  <a:ext uri="{FF2B5EF4-FFF2-40B4-BE49-F238E27FC236}">
                    <a16:creationId xmlns:a16="http://schemas.microsoft.com/office/drawing/2014/main" id="{B933AF88-B766-974B-A4C6-4EA5A76BB95A}"/>
                  </a:ext>
                </a:extLst>
              </p:cNvPr>
              <p:cNvSpPr/>
              <p:nvPr/>
            </p:nvSpPr>
            <p:spPr>
              <a:xfrm rot="18900000">
                <a:off x="3566873" y="1099672"/>
                <a:ext cx="1125904" cy="1125904"/>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A8011BF3-7432-3147-97D1-C619A9CC730B}"/>
                </a:ext>
              </a:extLst>
            </p:cNvPr>
            <p:cNvGrpSpPr/>
            <p:nvPr/>
          </p:nvGrpSpPr>
          <p:grpSpPr>
            <a:xfrm rot="5400000" flipH="1">
              <a:off x="9451336" y="-157327"/>
              <a:ext cx="886817" cy="1201772"/>
              <a:chOff x="3333692" y="1099672"/>
              <a:chExt cx="1591997" cy="2155125"/>
            </a:xfrm>
          </p:grpSpPr>
          <p:sp>
            <p:nvSpPr>
              <p:cNvPr id="87" name="Right Triangle 86">
                <a:extLst>
                  <a:ext uri="{FF2B5EF4-FFF2-40B4-BE49-F238E27FC236}">
                    <a16:creationId xmlns:a16="http://schemas.microsoft.com/office/drawing/2014/main" id="{93018493-3B2D-D448-849E-D9F26E2C8745}"/>
                  </a:ext>
                </a:extLst>
              </p:cNvPr>
              <p:cNvSpPr/>
              <p:nvPr/>
            </p:nvSpPr>
            <p:spPr>
              <a:xfrm rot="10800000">
                <a:off x="3333692" y="1662800"/>
                <a:ext cx="1591997" cy="1591997"/>
              </a:xfrm>
              <a:prstGeom prst="rtTriangle">
                <a:avLst/>
              </a:prstGeom>
              <a:solidFill>
                <a:srgbClr val="008E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ight Triangle 87">
                <a:extLst>
                  <a:ext uri="{FF2B5EF4-FFF2-40B4-BE49-F238E27FC236}">
                    <a16:creationId xmlns:a16="http://schemas.microsoft.com/office/drawing/2014/main" id="{C8EFFF76-070C-9948-8297-CCA1F707F2D2}"/>
                  </a:ext>
                </a:extLst>
              </p:cNvPr>
              <p:cNvSpPr/>
              <p:nvPr/>
            </p:nvSpPr>
            <p:spPr>
              <a:xfrm rot="18900000">
                <a:off x="3566873" y="1099672"/>
                <a:ext cx="1125904" cy="1125904"/>
              </a:xfrm>
              <a:prstGeom prst="rtTriangle">
                <a:avLst/>
              </a:prstGeom>
              <a:solidFill>
                <a:srgbClr val="008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Right Triangle 70">
              <a:extLst>
                <a:ext uri="{FF2B5EF4-FFF2-40B4-BE49-F238E27FC236}">
                  <a16:creationId xmlns:a16="http://schemas.microsoft.com/office/drawing/2014/main" id="{ACB16C2C-8C8F-F241-9EBF-84900BF8F2B8}"/>
                </a:ext>
              </a:extLst>
            </p:cNvPr>
            <p:cNvSpPr/>
            <p:nvPr userDrawn="1"/>
          </p:nvSpPr>
          <p:spPr>
            <a:xfrm rot="10800000">
              <a:off x="8265115" y="1979501"/>
              <a:ext cx="884739" cy="884739"/>
            </a:xfrm>
            <a:prstGeom prst="rtTriangl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Triangle 71">
              <a:extLst>
                <a:ext uri="{FF2B5EF4-FFF2-40B4-BE49-F238E27FC236}">
                  <a16:creationId xmlns:a16="http://schemas.microsoft.com/office/drawing/2014/main" id="{CF5E5726-AC32-654D-B943-5F615BB63630}"/>
                </a:ext>
              </a:extLst>
            </p:cNvPr>
            <p:cNvSpPr/>
            <p:nvPr userDrawn="1"/>
          </p:nvSpPr>
          <p:spPr>
            <a:xfrm rot="10800000">
              <a:off x="9293858" y="2964787"/>
              <a:ext cx="1887525" cy="1887525"/>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EBBEC906-1C45-A74F-9DB3-D472D96766ED}"/>
                </a:ext>
              </a:extLst>
            </p:cNvPr>
            <p:cNvSpPr/>
            <p:nvPr userDrawn="1"/>
          </p:nvSpPr>
          <p:spPr>
            <a:xfrm rot="10800000">
              <a:off x="11307261" y="2964787"/>
              <a:ext cx="884739" cy="884739"/>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Triangle 77">
              <a:extLst>
                <a:ext uri="{FF2B5EF4-FFF2-40B4-BE49-F238E27FC236}">
                  <a16:creationId xmlns:a16="http://schemas.microsoft.com/office/drawing/2014/main" id="{422F4486-F733-9140-AE68-AD1D1A1B2CD5}"/>
                </a:ext>
              </a:extLst>
            </p:cNvPr>
            <p:cNvSpPr/>
            <p:nvPr userDrawn="1"/>
          </p:nvSpPr>
          <p:spPr>
            <a:xfrm rot="10800000">
              <a:off x="5260248" y="998202"/>
              <a:ext cx="1887525" cy="18875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1EEA3CF3-B1AD-814A-8BA1-B86E57435883}"/>
                </a:ext>
              </a:extLst>
            </p:cNvPr>
            <p:cNvSpPr/>
            <p:nvPr userDrawn="1"/>
          </p:nvSpPr>
          <p:spPr>
            <a:xfrm rot="10800000">
              <a:off x="11307260" y="998201"/>
              <a:ext cx="884739" cy="88473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CFC9AAE8-71AF-9F41-8837-D8545D5D96E4}"/>
                </a:ext>
              </a:extLst>
            </p:cNvPr>
            <p:cNvGrpSpPr>
              <a:grpSpLocks noChangeAspect="1"/>
            </p:cNvGrpSpPr>
            <p:nvPr userDrawn="1"/>
          </p:nvGrpSpPr>
          <p:grpSpPr>
            <a:xfrm rot="5400000" flipH="1">
              <a:off x="8473472" y="4795905"/>
              <a:ext cx="880774" cy="1191589"/>
              <a:chOff x="3333692" y="1099672"/>
              <a:chExt cx="1591997" cy="2155125"/>
            </a:xfrm>
          </p:grpSpPr>
          <p:sp>
            <p:nvSpPr>
              <p:cNvPr id="85" name="Right Triangle 84">
                <a:extLst>
                  <a:ext uri="{FF2B5EF4-FFF2-40B4-BE49-F238E27FC236}">
                    <a16:creationId xmlns:a16="http://schemas.microsoft.com/office/drawing/2014/main" id="{209C3877-EC0F-A042-8457-82C0BA6AB40A}"/>
                  </a:ext>
                </a:extLst>
              </p:cNvPr>
              <p:cNvSpPr/>
              <p:nvPr/>
            </p:nvSpPr>
            <p:spPr>
              <a:xfrm rot="10800000">
                <a:off x="3333692" y="1662800"/>
                <a:ext cx="1591997" cy="1591997"/>
              </a:xfrm>
              <a:prstGeom prst="rtTriangle">
                <a:avLst/>
              </a:prstGeom>
              <a:solidFill>
                <a:srgbClr val="E9E9E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ight Triangle 85">
                <a:extLst>
                  <a:ext uri="{FF2B5EF4-FFF2-40B4-BE49-F238E27FC236}">
                    <a16:creationId xmlns:a16="http://schemas.microsoft.com/office/drawing/2014/main" id="{5B18AE70-77BD-8E4D-A634-B326207C79C2}"/>
                  </a:ext>
                </a:extLst>
              </p:cNvPr>
              <p:cNvSpPr/>
              <p:nvPr/>
            </p:nvSpPr>
            <p:spPr>
              <a:xfrm rot="18900000">
                <a:off x="3566873" y="1099672"/>
                <a:ext cx="1125904" cy="1125904"/>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3F273C9E-1847-994A-ADBF-8880F20E7876}"/>
                </a:ext>
              </a:extLst>
            </p:cNvPr>
            <p:cNvGrpSpPr/>
            <p:nvPr userDrawn="1"/>
          </p:nvGrpSpPr>
          <p:grpSpPr>
            <a:xfrm rot="5400000" flipH="1">
              <a:off x="11464738" y="1814687"/>
              <a:ext cx="886817" cy="1201772"/>
              <a:chOff x="3333692" y="1099672"/>
              <a:chExt cx="1591997" cy="2155125"/>
            </a:xfrm>
          </p:grpSpPr>
          <p:sp>
            <p:nvSpPr>
              <p:cNvPr id="83" name="Right Triangle 82">
                <a:extLst>
                  <a:ext uri="{FF2B5EF4-FFF2-40B4-BE49-F238E27FC236}">
                    <a16:creationId xmlns:a16="http://schemas.microsoft.com/office/drawing/2014/main" id="{E2CA754D-E935-FF43-A189-853EEB8F9BB8}"/>
                  </a:ext>
                </a:extLst>
              </p:cNvPr>
              <p:cNvSpPr/>
              <p:nvPr/>
            </p:nvSpPr>
            <p:spPr>
              <a:xfrm rot="10800000">
                <a:off x="3333692" y="1662800"/>
                <a:ext cx="1591997" cy="1591997"/>
              </a:xfrm>
              <a:prstGeom prst="rtTriangle">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ight Triangle 83">
                <a:extLst>
                  <a:ext uri="{FF2B5EF4-FFF2-40B4-BE49-F238E27FC236}">
                    <a16:creationId xmlns:a16="http://schemas.microsoft.com/office/drawing/2014/main" id="{0039A137-69CD-B448-9A20-7FA89E0409D6}"/>
                  </a:ext>
                </a:extLst>
              </p:cNvPr>
              <p:cNvSpPr/>
              <p:nvPr/>
            </p:nvSpPr>
            <p:spPr>
              <a:xfrm rot="18900000">
                <a:off x="3566873" y="1099672"/>
                <a:ext cx="1125904" cy="1125904"/>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Right Triangle 81">
              <a:extLst>
                <a:ext uri="{FF2B5EF4-FFF2-40B4-BE49-F238E27FC236}">
                  <a16:creationId xmlns:a16="http://schemas.microsoft.com/office/drawing/2014/main" id="{127C8B2D-F55E-2348-8C0F-8E95065614CB}"/>
                </a:ext>
              </a:extLst>
            </p:cNvPr>
            <p:cNvSpPr/>
            <p:nvPr userDrawn="1"/>
          </p:nvSpPr>
          <p:spPr>
            <a:xfrm>
              <a:off x="11307261" y="1979500"/>
              <a:ext cx="884739" cy="884739"/>
            </a:xfrm>
            <a:prstGeom prst="rtTriangle">
              <a:avLst/>
            </a:prstGeom>
            <a:solidFill>
              <a:srgbClr val="E9E9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9541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Style 3">
    <p:spTree>
      <p:nvGrpSpPr>
        <p:cNvPr id="1" name=""/>
        <p:cNvGrpSpPr/>
        <p:nvPr/>
      </p:nvGrpSpPr>
      <p:grpSpPr>
        <a:xfrm>
          <a:off x="0" y="0"/>
          <a:ext cx="0" cy="0"/>
          <a:chOff x="0" y="0"/>
          <a:chExt cx="0" cy="0"/>
        </a:xfrm>
      </p:grpSpPr>
      <p:sp>
        <p:nvSpPr>
          <p:cNvPr id="56" name="Text Placeholder 3">
            <a:extLst>
              <a:ext uri="{FF2B5EF4-FFF2-40B4-BE49-F238E27FC236}">
                <a16:creationId xmlns:a16="http://schemas.microsoft.com/office/drawing/2014/main" id="{BF78C0BA-354A-8A48-96A1-3CC68B998E34}"/>
              </a:ext>
            </a:extLst>
          </p:cNvPr>
          <p:cNvSpPr>
            <a:spLocks noGrp="1"/>
          </p:cNvSpPr>
          <p:nvPr>
            <p:ph type="body" sz="quarter" idx="10" hasCustomPrompt="1"/>
          </p:nvPr>
        </p:nvSpPr>
        <p:spPr>
          <a:xfrm>
            <a:off x="377191" y="2844987"/>
            <a:ext cx="4557712" cy="1216212"/>
          </a:xfrm>
          <a:prstGeom prst="rect">
            <a:avLst/>
          </a:prstGeom>
        </p:spPr>
        <p:txBody>
          <a:bodyPr lIns="0" tIns="0" rIns="0" bIns="0" anchor="ctr">
            <a:noAutofit/>
          </a:bodyPr>
          <a:lstStyle>
            <a:lvl1pPr marL="0" indent="0">
              <a:buNone/>
              <a:defRPr sz="2970" b="1">
                <a:solidFill>
                  <a:schemeClr val="tx1"/>
                </a:solidFill>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Single, bold statement or quote goes here.</a:t>
            </a:r>
          </a:p>
        </p:txBody>
      </p:sp>
      <p:sp>
        <p:nvSpPr>
          <p:cNvPr id="43" name="Slide Number Placeholder 5">
            <a:extLst>
              <a:ext uri="{FF2B5EF4-FFF2-40B4-BE49-F238E27FC236}">
                <a16:creationId xmlns:a16="http://schemas.microsoft.com/office/drawing/2014/main" id="{93A41658-E596-624A-817D-F706C8930121}"/>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44" name="Footer Placeholder 3">
            <a:extLst>
              <a:ext uri="{FF2B5EF4-FFF2-40B4-BE49-F238E27FC236}">
                <a16:creationId xmlns:a16="http://schemas.microsoft.com/office/drawing/2014/main" id="{B661A26E-6B9F-0C44-9997-C7601E87EA6C}"/>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pic>
        <p:nvPicPr>
          <p:cNvPr id="52" name="Picture 51" descr="A picture containing text, clipart&#10;&#10;Description automatically generated">
            <a:extLst>
              <a:ext uri="{FF2B5EF4-FFF2-40B4-BE49-F238E27FC236}">
                <a16:creationId xmlns:a16="http://schemas.microsoft.com/office/drawing/2014/main" id="{57A47094-B460-E84E-B5A6-51AC151CD7E2}"/>
              </a:ext>
            </a:extLst>
          </p:cNvPr>
          <p:cNvPicPr>
            <a:picLocks noChangeAspect="1"/>
          </p:cNvPicPr>
          <p:nvPr userDrawn="1"/>
        </p:nvPicPr>
        <p:blipFill>
          <a:blip r:embed="rId2"/>
          <a:stretch>
            <a:fillRect/>
          </a:stretch>
        </p:blipFill>
        <p:spPr>
          <a:xfrm>
            <a:off x="8092142" y="7079686"/>
            <a:ext cx="1538958" cy="332275"/>
          </a:xfrm>
          <a:prstGeom prst="rect">
            <a:avLst/>
          </a:prstGeom>
        </p:spPr>
      </p:pic>
      <p:grpSp>
        <p:nvGrpSpPr>
          <p:cNvPr id="57" name="Group 56">
            <a:extLst>
              <a:ext uri="{FF2B5EF4-FFF2-40B4-BE49-F238E27FC236}">
                <a16:creationId xmlns:a16="http://schemas.microsoft.com/office/drawing/2014/main" id="{E0261BA8-A3ED-B348-8D62-0283C4DCFEB0}"/>
              </a:ext>
            </a:extLst>
          </p:cNvPr>
          <p:cNvGrpSpPr/>
          <p:nvPr userDrawn="1"/>
        </p:nvGrpSpPr>
        <p:grpSpPr>
          <a:xfrm>
            <a:off x="3126648" y="-2288"/>
            <a:ext cx="6931752" cy="6868842"/>
            <a:chOff x="5260248" y="-2288"/>
            <a:chExt cx="6931752" cy="6868842"/>
          </a:xfrm>
        </p:grpSpPr>
        <p:grpSp>
          <p:nvGrpSpPr>
            <p:cNvPr id="58" name="Group 57">
              <a:extLst>
                <a:ext uri="{FF2B5EF4-FFF2-40B4-BE49-F238E27FC236}">
                  <a16:creationId xmlns:a16="http://schemas.microsoft.com/office/drawing/2014/main" id="{EBF3839E-8F39-C74F-95F3-FC5FF54CB51A}"/>
                </a:ext>
              </a:extLst>
            </p:cNvPr>
            <p:cNvGrpSpPr/>
            <p:nvPr/>
          </p:nvGrpSpPr>
          <p:grpSpPr>
            <a:xfrm rot="5400000" flipH="1">
              <a:off x="7428315" y="840874"/>
              <a:ext cx="886817" cy="1201772"/>
              <a:chOff x="3333692" y="1099672"/>
              <a:chExt cx="1591997" cy="2155125"/>
            </a:xfrm>
          </p:grpSpPr>
          <p:sp>
            <p:nvSpPr>
              <p:cNvPr id="88" name="Right Triangle 87">
                <a:extLst>
                  <a:ext uri="{FF2B5EF4-FFF2-40B4-BE49-F238E27FC236}">
                    <a16:creationId xmlns:a16="http://schemas.microsoft.com/office/drawing/2014/main" id="{B76D8B1E-82B5-C140-B732-439192609ACF}"/>
                  </a:ext>
                </a:extLst>
              </p:cNvPr>
              <p:cNvSpPr/>
              <p:nvPr/>
            </p:nvSpPr>
            <p:spPr>
              <a:xfrm rot="10800000">
                <a:off x="3333692" y="1662800"/>
                <a:ext cx="1591997" cy="1591997"/>
              </a:xfrm>
              <a:prstGeom prst="rtTriangle">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ight Triangle 88">
                <a:extLst>
                  <a:ext uri="{FF2B5EF4-FFF2-40B4-BE49-F238E27FC236}">
                    <a16:creationId xmlns:a16="http://schemas.microsoft.com/office/drawing/2014/main" id="{1F1F7D16-ACEC-CF49-A9B2-DF62D6BE0BFB}"/>
                  </a:ext>
                </a:extLst>
              </p:cNvPr>
              <p:cNvSpPr/>
              <p:nvPr/>
            </p:nvSpPr>
            <p:spPr>
              <a:xfrm rot="18900000">
                <a:off x="3566873" y="1099672"/>
                <a:ext cx="1125904" cy="1125904"/>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58C1E6F4-F2B5-9A48-8BB6-17A69EAF1D19}"/>
                </a:ext>
              </a:extLst>
            </p:cNvPr>
            <p:cNvGrpSpPr/>
            <p:nvPr userDrawn="1"/>
          </p:nvGrpSpPr>
          <p:grpSpPr>
            <a:xfrm rot="5400000" flipH="1">
              <a:off x="9629919" y="2633914"/>
              <a:ext cx="1892484" cy="2564605"/>
              <a:chOff x="3333692" y="1099672"/>
              <a:chExt cx="1591997" cy="2155125"/>
            </a:xfrm>
          </p:grpSpPr>
          <p:sp>
            <p:nvSpPr>
              <p:cNvPr id="86" name="Right Triangle 85">
                <a:extLst>
                  <a:ext uri="{FF2B5EF4-FFF2-40B4-BE49-F238E27FC236}">
                    <a16:creationId xmlns:a16="http://schemas.microsoft.com/office/drawing/2014/main" id="{DF5BD65D-29FD-BD4B-A7AA-BAD9F96EE2FE}"/>
                  </a:ext>
                </a:extLst>
              </p:cNvPr>
              <p:cNvSpPr/>
              <p:nvPr/>
            </p:nvSpPr>
            <p:spPr>
              <a:xfrm rot="10800000">
                <a:off x="3333692" y="1662800"/>
                <a:ext cx="1591997" cy="1591997"/>
              </a:xfrm>
              <a:prstGeom prst="rtTriangle">
                <a:avLst/>
              </a:prstGeom>
              <a:solidFill>
                <a:srgbClr val="E9E9E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ight Triangle 86">
                <a:extLst>
                  <a:ext uri="{FF2B5EF4-FFF2-40B4-BE49-F238E27FC236}">
                    <a16:creationId xmlns:a16="http://schemas.microsoft.com/office/drawing/2014/main" id="{67E0BDBF-2528-354E-A021-252417DF3C68}"/>
                  </a:ext>
                </a:extLst>
              </p:cNvPr>
              <p:cNvSpPr/>
              <p:nvPr/>
            </p:nvSpPr>
            <p:spPr>
              <a:xfrm rot="18900000">
                <a:off x="3566873" y="1099672"/>
                <a:ext cx="1125904" cy="1125904"/>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054502F7-9740-D34B-AC19-592EE59DCC99}"/>
                </a:ext>
              </a:extLst>
            </p:cNvPr>
            <p:cNvGrpSpPr>
              <a:grpSpLocks noChangeAspect="1"/>
            </p:cNvGrpSpPr>
            <p:nvPr userDrawn="1"/>
          </p:nvGrpSpPr>
          <p:grpSpPr>
            <a:xfrm>
              <a:off x="7270837" y="1977272"/>
              <a:ext cx="1201772" cy="886968"/>
              <a:chOff x="8152106" y="-1079095"/>
              <a:chExt cx="1350445" cy="997748"/>
            </a:xfrm>
          </p:grpSpPr>
          <p:sp>
            <p:nvSpPr>
              <p:cNvPr id="82" name="Right Triangle 81">
                <a:extLst>
                  <a:ext uri="{FF2B5EF4-FFF2-40B4-BE49-F238E27FC236}">
                    <a16:creationId xmlns:a16="http://schemas.microsoft.com/office/drawing/2014/main" id="{D642B34B-6BBD-1A42-8EE4-017891A13978}"/>
                  </a:ext>
                </a:extLst>
              </p:cNvPr>
              <p:cNvSpPr/>
              <p:nvPr userDrawn="1"/>
            </p:nvSpPr>
            <p:spPr>
              <a:xfrm rot="5400000" flipH="1">
                <a:off x="8152106" y="-1079095"/>
                <a:ext cx="997748" cy="997748"/>
              </a:xfrm>
              <a:prstGeom prst="rtTriangle">
                <a:avLst/>
              </a:prstGeom>
              <a:solidFill>
                <a:srgbClr val="DDDD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92A55D14-6F8A-7749-8FA7-CC3D16E5D575}"/>
                  </a:ext>
                </a:extLst>
              </p:cNvPr>
              <p:cNvGrpSpPr/>
              <p:nvPr/>
            </p:nvGrpSpPr>
            <p:grpSpPr>
              <a:xfrm rot="5400000" flipH="1">
                <a:off x="8328540" y="-1255359"/>
                <a:ext cx="997578" cy="1350445"/>
                <a:chOff x="3333692" y="1099672"/>
                <a:chExt cx="1591997" cy="2155125"/>
              </a:xfrm>
            </p:grpSpPr>
            <p:sp>
              <p:nvSpPr>
                <p:cNvPr id="84" name="Right Triangle 83">
                  <a:extLst>
                    <a:ext uri="{FF2B5EF4-FFF2-40B4-BE49-F238E27FC236}">
                      <a16:creationId xmlns:a16="http://schemas.microsoft.com/office/drawing/2014/main" id="{03EE5E5D-763C-5340-B0E6-22DF52B410FD}"/>
                    </a:ext>
                  </a:extLst>
                </p:cNvPr>
                <p:cNvSpPr/>
                <p:nvPr/>
              </p:nvSpPr>
              <p:spPr>
                <a:xfrm rot="10800000">
                  <a:off x="3333692" y="1662800"/>
                  <a:ext cx="1591997" cy="1591997"/>
                </a:xfrm>
                <a:prstGeom prst="rtTriangle">
                  <a:avLst/>
                </a:prstGeom>
                <a:solidFill>
                  <a:srgbClr val="4B77C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ight Triangle 84">
                  <a:extLst>
                    <a:ext uri="{FF2B5EF4-FFF2-40B4-BE49-F238E27FC236}">
                      <a16:creationId xmlns:a16="http://schemas.microsoft.com/office/drawing/2014/main" id="{98361014-7E09-6D4F-B4C8-004EAEF7FE7C}"/>
                    </a:ext>
                  </a:extLst>
                </p:cNvPr>
                <p:cNvSpPr/>
                <p:nvPr/>
              </p:nvSpPr>
              <p:spPr>
                <a:xfrm rot="18900000">
                  <a:off x="3566873" y="1099672"/>
                  <a:ext cx="1125904" cy="1125904"/>
                </a:xfrm>
                <a:prstGeom prst="rtTriangle">
                  <a:avLst/>
                </a:prstGeom>
                <a:solidFill>
                  <a:srgbClr val="4B7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B2852B3E-B75C-0240-B953-4006B3958A82}"/>
                </a:ext>
              </a:extLst>
            </p:cNvPr>
            <p:cNvGrpSpPr/>
            <p:nvPr/>
          </p:nvGrpSpPr>
          <p:grpSpPr>
            <a:xfrm rot="5400000" flipH="1">
              <a:off x="7606898" y="4638009"/>
              <a:ext cx="1892484" cy="2564605"/>
              <a:chOff x="3333692" y="1099672"/>
              <a:chExt cx="1591997" cy="2155125"/>
            </a:xfrm>
          </p:grpSpPr>
          <p:sp>
            <p:nvSpPr>
              <p:cNvPr id="80" name="Right Triangle 79">
                <a:extLst>
                  <a:ext uri="{FF2B5EF4-FFF2-40B4-BE49-F238E27FC236}">
                    <a16:creationId xmlns:a16="http://schemas.microsoft.com/office/drawing/2014/main" id="{5BCECDAE-6DBC-FD4E-8914-F4046EF338F9}"/>
                  </a:ext>
                </a:extLst>
              </p:cNvPr>
              <p:cNvSpPr/>
              <p:nvPr/>
            </p:nvSpPr>
            <p:spPr>
              <a:xfrm rot="10800000">
                <a:off x="3333692" y="1662800"/>
                <a:ext cx="1591997" cy="1591997"/>
              </a:xfrm>
              <a:prstGeom prst="rtTriangle">
                <a:avLst/>
              </a:prstGeom>
              <a:solidFill>
                <a:srgbClr val="008E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ight Triangle 80">
                <a:extLst>
                  <a:ext uri="{FF2B5EF4-FFF2-40B4-BE49-F238E27FC236}">
                    <a16:creationId xmlns:a16="http://schemas.microsoft.com/office/drawing/2014/main" id="{E083802C-B1BD-FF44-B7F1-97F1651DF7AB}"/>
                  </a:ext>
                </a:extLst>
              </p:cNvPr>
              <p:cNvSpPr/>
              <p:nvPr/>
            </p:nvSpPr>
            <p:spPr>
              <a:xfrm rot="18900000">
                <a:off x="3566873" y="1099672"/>
                <a:ext cx="1125904" cy="1125904"/>
              </a:xfrm>
              <a:prstGeom prst="rtTriangle">
                <a:avLst/>
              </a:prstGeom>
              <a:solidFill>
                <a:srgbClr val="008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EC5BC89B-2980-9E40-A88F-816E1D8FBCCA}"/>
                </a:ext>
              </a:extLst>
            </p:cNvPr>
            <p:cNvGrpSpPr/>
            <p:nvPr/>
          </p:nvGrpSpPr>
          <p:grpSpPr>
            <a:xfrm rot="5400000" flipH="1">
              <a:off x="9451336" y="-159616"/>
              <a:ext cx="886817" cy="1201772"/>
              <a:chOff x="3333692" y="1099672"/>
              <a:chExt cx="1591997" cy="2155125"/>
            </a:xfrm>
          </p:grpSpPr>
          <p:sp>
            <p:nvSpPr>
              <p:cNvPr id="76" name="Right Triangle 75">
                <a:extLst>
                  <a:ext uri="{FF2B5EF4-FFF2-40B4-BE49-F238E27FC236}">
                    <a16:creationId xmlns:a16="http://schemas.microsoft.com/office/drawing/2014/main" id="{C5E40433-E23F-AF4E-990F-2B7DD7FC1FE6}"/>
                  </a:ext>
                </a:extLst>
              </p:cNvPr>
              <p:cNvSpPr/>
              <p:nvPr/>
            </p:nvSpPr>
            <p:spPr>
              <a:xfrm rot="10800000">
                <a:off x="3333692" y="1662800"/>
                <a:ext cx="1591997" cy="1591997"/>
              </a:xfrm>
              <a:prstGeom prst="rtTriangle">
                <a:avLst/>
              </a:prstGeom>
              <a:solidFill>
                <a:srgbClr val="008E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B6DB6A37-2957-B242-97A8-3B1C4FCDF06F}"/>
                  </a:ext>
                </a:extLst>
              </p:cNvPr>
              <p:cNvSpPr/>
              <p:nvPr/>
            </p:nvSpPr>
            <p:spPr>
              <a:xfrm rot="18900000">
                <a:off x="3566873" y="1099672"/>
                <a:ext cx="1125904" cy="1125904"/>
              </a:xfrm>
              <a:prstGeom prst="rtTriangle">
                <a:avLst/>
              </a:prstGeom>
              <a:solidFill>
                <a:srgbClr val="008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ight Triangle 62">
              <a:extLst>
                <a:ext uri="{FF2B5EF4-FFF2-40B4-BE49-F238E27FC236}">
                  <a16:creationId xmlns:a16="http://schemas.microsoft.com/office/drawing/2014/main" id="{C6DD5274-4A42-EB4B-B6A5-53D00DDA2638}"/>
                </a:ext>
              </a:extLst>
            </p:cNvPr>
            <p:cNvSpPr/>
            <p:nvPr userDrawn="1"/>
          </p:nvSpPr>
          <p:spPr>
            <a:xfrm rot="10800000">
              <a:off x="7280457" y="2964786"/>
              <a:ext cx="1887525" cy="188752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ight Triangle 63">
              <a:extLst>
                <a:ext uri="{FF2B5EF4-FFF2-40B4-BE49-F238E27FC236}">
                  <a16:creationId xmlns:a16="http://schemas.microsoft.com/office/drawing/2014/main" id="{7C7AE727-39A9-C74C-AB9D-8856F0AA8029}"/>
                </a:ext>
              </a:extLst>
            </p:cNvPr>
            <p:cNvSpPr/>
            <p:nvPr userDrawn="1"/>
          </p:nvSpPr>
          <p:spPr>
            <a:xfrm rot="10800000">
              <a:off x="5260248" y="998202"/>
              <a:ext cx="1887525" cy="1887525"/>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A513C887-C3B8-6F43-AC24-169ACE0AF8A8}"/>
                </a:ext>
              </a:extLst>
            </p:cNvPr>
            <p:cNvSpPr/>
            <p:nvPr userDrawn="1"/>
          </p:nvSpPr>
          <p:spPr>
            <a:xfrm rot="10800000">
              <a:off x="8265115" y="1979501"/>
              <a:ext cx="884739" cy="88473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Triangle 65">
              <a:extLst>
                <a:ext uri="{FF2B5EF4-FFF2-40B4-BE49-F238E27FC236}">
                  <a16:creationId xmlns:a16="http://schemas.microsoft.com/office/drawing/2014/main" id="{9DF7E4CC-73EF-1D4A-A618-4C535CF1BDA6}"/>
                </a:ext>
              </a:extLst>
            </p:cNvPr>
            <p:cNvSpPr/>
            <p:nvPr userDrawn="1"/>
          </p:nvSpPr>
          <p:spPr>
            <a:xfrm rot="10800000">
              <a:off x="6263034" y="-2288"/>
              <a:ext cx="884739" cy="88473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Triangle 66">
              <a:extLst>
                <a:ext uri="{FF2B5EF4-FFF2-40B4-BE49-F238E27FC236}">
                  <a16:creationId xmlns:a16="http://schemas.microsoft.com/office/drawing/2014/main" id="{A14BB744-57EC-F64D-8628-85C199E7541D}"/>
                </a:ext>
              </a:extLst>
            </p:cNvPr>
            <p:cNvSpPr/>
            <p:nvPr userDrawn="1"/>
          </p:nvSpPr>
          <p:spPr>
            <a:xfrm rot="10800000">
              <a:off x="7270837" y="-2288"/>
              <a:ext cx="884739" cy="88473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67">
              <a:extLst>
                <a:ext uri="{FF2B5EF4-FFF2-40B4-BE49-F238E27FC236}">
                  <a16:creationId xmlns:a16="http://schemas.microsoft.com/office/drawing/2014/main" id="{38FB7C10-E22D-5C46-8938-F74490CAC308}"/>
                </a:ext>
              </a:extLst>
            </p:cNvPr>
            <p:cNvSpPr/>
            <p:nvPr userDrawn="1"/>
          </p:nvSpPr>
          <p:spPr>
            <a:xfrm rot="10800000">
              <a:off x="11307261" y="2964787"/>
              <a:ext cx="884739" cy="884739"/>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Triangle 70">
              <a:extLst>
                <a:ext uri="{FF2B5EF4-FFF2-40B4-BE49-F238E27FC236}">
                  <a16:creationId xmlns:a16="http://schemas.microsoft.com/office/drawing/2014/main" id="{9A689F7D-9FA7-514F-9C4F-74A04D13154A}"/>
                </a:ext>
              </a:extLst>
            </p:cNvPr>
            <p:cNvSpPr/>
            <p:nvPr userDrawn="1"/>
          </p:nvSpPr>
          <p:spPr>
            <a:xfrm rot="10800000">
              <a:off x="9295231" y="998201"/>
              <a:ext cx="1887525" cy="18875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85207A39-FF9B-C84E-B0C1-C61E1F035126}"/>
                </a:ext>
              </a:extLst>
            </p:cNvPr>
            <p:cNvSpPr/>
            <p:nvPr userDrawn="1"/>
          </p:nvSpPr>
          <p:spPr>
            <a:xfrm>
              <a:off x="11307261" y="1979500"/>
              <a:ext cx="884739" cy="884739"/>
            </a:xfrm>
            <a:prstGeom prst="rtTriangle">
              <a:avLst/>
            </a:prstGeom>
            <a:solidFill>
              <a:srgbClr val="E9E9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2853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 Image Style 1">
    <p:spTree>
      <p:nvGrpSpPr>
        <p:cNvPr id="1" name=""/>
        <p:cNvGrpSpPr/>
        <p:nvPr/>
      </p:nvGrpSpPr>
      <p:grpSpPr>
        <a:xfrm>
          <a:off x="0" y="0"/>
          <a:ext cx="0" cy="0"/>
          <a:chOff x="0" y="0"/>
          <a:chExt cx="0" cy="0"/>
        </a:xfrm>
      </p:grpSpPr>
      <p:pic>
        <p:nvPicPr>
          <p:cNvPr id="17" name="Picture Placeholder 29">
            <a:extLst>
              <a:ext uri="{FF2B5EF4-FFF2-40B4-BE49-F238E27FC236}">
                <a16:creationId xmlns:a16="http://schemas.microsoft.com/office/drawing/2014/main" id="{77AFC7A8-2182-B743-AE28-52418B478B1D}"/>
              </a:ext>
            </a:extLst>
          </p:cNvPr>
          <p:cNvPicPr>
            <a:picLocks noChangeAspect="1"/>
          </p:cNvPicPr>
          <p:nvPr userDrawn="1"/>
        </p:nvPicPr>
        <p:blipFill rotWithShape="1">
          <a:blip r:embed="rId2"/>
          <a:srcRect l="12636" r="14644"/>
          <a:stretch/>
        </p:blipFill>
        <p:spPr>
          <a:xfrm>
            <a:off x="-1" y="0"/>
            <a:ext cx="10058401" cy="7780358"/>
          </a:xfrm>
          <a:prstGeom prst="rect">
            <a:avLst/>
          </a:prstGeom>
        </p:spPr>
      </p:pic>
      <p:grpSp>
        <p:nvGrpSpPr>
          <p:cNvPr id="19" name="Group 18">
            <a:extLst>
              <a:ext uri="{FF2B5EF4-FFF2-40B4-BE49-F238E27FC236}">
                <a16:creationId xmlns:a16="http://schemas.microsoft.com/office/drawing/2014/main" id="{8161BBE0-EE7A-B14B-A883-96C255084891}"/>
              </a:ext>
            </a:extLst>
          </p:cNvPr>
          <p:cNvGrpSpPr/>
          <p:nvPr userDrawn="1"/>
        </p:nvGrpSpPr>
        <p:grpSpPr>
          <a:xfrm>
            <a:off x="7093763" y="3740328"/>
            <a:ext cx="2584808" cy="2597611"/>
            <a:chOff x="8991166" y="3595081"/>
            <a:chExt cx="3133101" cy="3148618"/>
          </a:xfrm>
        </p:grpSpPr>
        <p:sp>
          <p:nvSpPr>
            <p:cNvPr id="20" name="Right Triangle 19">
              <a:extLst>
                <a:ext uri="{FF2B5EF4-FFF2-40B4-BE49-F238E27FC236}">
                  <a16:creationId xmlns:a16="http://schemas.microsoft.com/office/drawing/2014/main" id="{EB752366-B2C0-AF43-8B40-1640001762D8}"/>
                </a:ext>
              </a:extLst>
            </p:cNvPr>
            <p:cNvSpPr/>
            <p:nvPr userDrawn="1"/>
          </p:nvSpPr>
          <p:spPr>
            <a:xfrm rot="10800000" flipH="1">
              <a:off x="10617788" y="3595081"/>
              <a:ext cx="1506479" cy="1506479"/>
            </a:xfrm>
            <a:prstGeom prst="rtTriangle">
              <a:avLst/>
            </a:prstGeom>
            <a:solidFill>
              <a:srgbClr val="E9E9E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1" name="Right Triangle 20">
              <a:extLst>
                <a:ext uri="{FF2B5EF4-FFF2-40B4-BE49-F238E27FC236}">
                  <a16:creationId xmlns:a16="http://schemas.microsoft.com/office/drawing/2014/main" id="{2F0C882C-5BCF-3C45-859D-E2D30861D4A8}"/>
                </a:ext>
              </a:extLst>
            </p:cNvPr>
            <p:cNvSpPr/>
            <p:nvPr userDrawn="1"/>
          </p:nvSpPr>
          <p:spPr>
            <a:xfrm rot="10800000" flipH="1">
              <a:off x="8991166" y="5235294"/>
              <a:ext cx="1508406" cy="1508405"/>
            </a:xfrm>
            <a:prstGeom prst="rtTriangle">
              <a:avLst/>
            </a:prstGeom>
            <a:solidFill>
              <a:srgbClr val="E9E9E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Right Triangle 21">
              <a:extLst>
                <a:ext uri="{FF2B5EF4-FFF2-40B4-BE49-F238E27FC236}">
                  <a16:creationId xmlns:a16="http://schemas.microsoft.com/office/drawing/2014/main" id="{4195456E-847E-EC46-A939-8CE3FC18114F}"/>
                </a:ext>
              </a:extLst>
            </p:cNvPr>
            <p:cNvSpPr/>
            <p:nvPr userDrawn="1"/>
          </p:nvSpPr>
          <p:spPr>
            <a:xfrm rot="10800000" flipH="1">
              <a:off x="8991358" y="4414863"/>
              <a:ext cx="706131" cy="706131"/>
            </a:xfrm>
            <a:prstGeom prst="rtTriangle">
              <a:avLst/>
            </a:prstGeom>
            <a:solidFill>
              <a:srgbClr val="E9E9E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3" name="Right Triangle 22">
              <a:extLst>
                <a:ext uri="{FF2B5EF4-FFF2-40B4-BE49-F238E27FC236}">
                  <a16:creationId xmlns:a16="http://schemas.microsoft.com/office/drawing/2014/main" id="{55269DAC-3C3F-EA49-9080-C2B9DCCA80E5}"/>
                </a:ext>
              </a:extLst>
            </p:cNvPr>
            <p:cNvSpPr/>
            <p:nvPr userDrawn="1"/>
          </p:nvSpPr>
          <p:spPr>
            <a:xfrm rot="10800000" flipH="1">
              <a:off x="9814990" y="4414863"/>
              <a:ext cx="706131" cy="706131"/>
            </a:xfrm>
            <a:prstGeom prst="rtTriangle">
              <a:avLst/>
            </a:prstGeom>
            <a:solidFill>
              <a:srgbClr val="E9E9E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4" name="Right Triangle 23">
              <a:extLst>
                <a:ext uri="{FF2B5EF4-FFF2-40B4-BE49-F238E27FC236}">
                  <a16:creationId xmlns:a16="http://schemas.microsoft.com/office/drawing/2014/main" id="{B19C27E6-95CC-1F4B-B17A-C7DF36F47770}"/>
                </a:ext>
              </a:extLst>
            </p:cNvPr>
            <p:cNvSpPr/>
            <p:nvPr userDrawn="1"/>
          </p:nvSpPr>
          <p:spPr>
            <a:xfrm rot="10800000" flipH="1">
              <a:off x="9811192" y="3595081"/>
              <a:ext cx="706131" cy="706131"/>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5" name="Right Triangle 24">
              <a:extLst>
                <a:ext uri="{FF2B5EF4-FFF2-40B4-BE49-F238E27FC236}">
                  <a16:creationId xmlns:a16="http://schemas.microsoft.com/office/drawing/2014/main" id="{518361B1-C1F6-C740-8A1D-09DBB7FA4757}"/>
                </a:ext>
              </a:extLst>
            </p:cNvPr>
            <p:cNvSpPr/>
            <p:nvPr userDrawn="1"/>
          </p:nvSpPr>
          <p:spPr>
            <a:xfrm rot="10800000" flipH="1">
              <a:off x="10617787" y="5235294"/>
              <a:ext cx="706131" cy="706131"/>
            </a:xfrm>
            <a:prstGeom prst="rtTriangle">
              <a:avLst/>
            </a:prstGeom>
            <a:solidFill>
              <a:srgbClr val="E9E9E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pic>
        <p:nvPicPr>
          <p:cNvPr id="26" name="image1.png" descr="image1.png">
            <a:extLst>
              <a:ext uri="{FF2B5EF4-FFF2-40B4-BE49-F238E27FC236}">
                <a16:creationId xmlns:a16="http://schemas.microsoft.com/office/drawing/2014/main" id="{63C1A3B7-3EC1-7647-B784-563C74361238}"/>
              </a:ext>
            </a:extLst>
          </p:cNvPr>
          <p:cNvPicPr>
            <a:picLocks/>
          </p:cNvPicPr>
          <p:nvPr userDrawn="1"/>
        </p:nvPicPr>
        <p:blipFill>
          <a:blip r:embed="rId3"/>
          <a:stretch>
            <a:fillRect/>
          </a:stretch>
        </p:blipFill>
        <p:spPr>
          <a:xfrm>
            <a:off x="8092142" y="7085730"/>
            <a:ext cx="1536192" cy="329184"/>
          </a:xfrm>
          <a:prstGeom prst="rect">
            <a:avLst/>
          </a:prstGeom>
          <a:ln w="12700">
            <a:miter lim="400000"/>
          </a:ln>
        </p:spPr>
      </p:pic>
      <p:sp>
        <p:nvSpPr>
          <p:cNvPr id="18" name="Text Placeholder 2">
            <a:extLst>
              <a:ext uri="{FF2B5EF4-FFF2-40B4-BE49-F238E27FC236}">
                <a16:creationId xmlns:a16="http://schemas.microsoft.com/office/drawing/2014/main" id="{E4F1853B-8AD5-F847-B03E-DD1718153131}"/>
              </a:ext>
            </a:extLst>
          </p:cNvPr>
          <p:cNvSpPr>
            <a:spLocks noGrp="1"/>
          </p:cNvSpPr>
          <p:nvPr>
            <p:ph type="body" sz="quarter" idx="10" hasCustomPrompt="1"/>
          </p:nvPr>
        </p:nvSpPr>
        <p:spPr>
          <a:xfrm>
            <a:off x="6537960" y="518164"/>
            <a:ext cx="3143250" cy="1142620"/>
          </a:xfrm>
          <a:prstGeom prst="rect">
            <a:avLst/>
          </a:prstGeom>
        </p:spPr>
        <p:txBody>
          <a:bodyPr lIns="0" tIns="0" rIns="0" bIns="0">
            <a:spAutoFit/>
          </a:bodyPr>
          <a:lstStyle>
            <a:lvl1pPr marL="0" indent="0">
              <a:buNone/>
              <a:defRPr sz="1650">
                <a:solidFill>
                  <a:schemeClr val="bg1"/>
                </a:solidFill>
              </a:defRPr>
            </a:lvl1pPr>
          </a:lstStyle>
          <a:p>
            <a:r>
              <a:rPr lang="en-US" dirty="0"/>
              <a:t>A longer statement or quote goes here. </a:t>
            </a:r>
            <a:r>
              <a:rPr lang="en-US" dirty="0" err="1"/>
              <a:t>Aliquam</a:t>
            </a:r>
            <a:r>
              <a:rPr lang="en-US" dirty="0"/>
              <a:t> a magna </a:t>
            </a:r>
            <a:r>
              <a:rPr lang="en-US" dirty="0" err="1"/>
              <a:t>posuere</a:t>
            </a:r>
            <a:r>
              <a:rPr lang="en-US" dirty="0"/>
              <a:t>, </a:t>
            </a:r>
            <a:r>
              <a:rPr lang="en-US" dirty="0" err="1"/>
              <a:t>venenatis</a:t>
            </a:r>
            <a:r>
              <a:rPr lang="en-US" dirty="0"/>
              <a:t> </a:t>
            </a:r>
            <a:r>
              <a:rPr lang="en-US" dirty="0" err="1"/>
              <a:t>leo</a:t>
            </a:r>
            <a:r>
              <a:rPr lang="en-US" dirty="0"/>
              <a:t> vel, </a:t>
            </a:r>
            <a:r>
              <a:rPr lang="en-US" dirty="0" err="1"/>
              <a:t>efficitur</a:t>
            </a:r>
            <a:r>
              <a:rPr lang="en-US" dirty="0"/>
              <a:t> </a:t>
            </a:r>
            <a:r>
              <a:rPr lang="en-US" dirty="0" err="1"/>
              <a:t>erat</a:t>
            </a:r>
            <a:r>
              <a:rPr lang="en-US" dirty="0"/>
              <a:t>. </a:t>
            </a:r>
            <a:r>
              <a:rPr lang="en-US" dirty="0" err="1"/>
              <a:t>Nullam</a:t>
            </a:r>
            <a:r>
              <a:rPr lang="en-US" dirty="0"/>
              <a:t> </a:t>
            </a:r>
            <a:r>
              <a:rPr lang="en-US" dirty="0" err="1"/>
              <a:t>eget</a:t>
            </a:r>
            <a:r>
              <a:rPr lang="en-US" dirty="0"/>
              <a:t> </a:t>
            </a:r>
            <a:r>
              <a:rPr lang="en-US" dirty="0" err="1"/>
              <a:t>tincidunt</a:t>
            </a:r>
            <a:r>
              <a:rPr lang="en-US" dirty="0"/>
              <a:t> </a:t>
            </a:r>
            <a:r>
              <a:rPr lang="en-US" dirty="0" err="1"/>
              <a:t>metus</a:t>
            </a:r>
            <a:r>
              <a:rPr lang="en-US" dirty="0"/>
              <a:t>. In </a:t>
            </a:r>
            <a:r>
              <a:rPr lang="en-US" dirty="0" err="1"/>
              <a:t>eleifend</a:t>
            </a:r>
            <a:r>
              <a:rPr lang="en-US" dirty="0"/>
              <a:t> </a:t>
            </a:r>
            <a:r>
              <a:rPr lang="en-US" dirty="0" err="1"/>
              <a:t>massa</a:t>
            </a:r>
            <a:r>
              <a:rPr lang="en-US" dirty="0"/>
              <a:t> </a:t>
            </a:r>
            <a:r>
              <a:rPr lang="en-US" dirty="0" err="1"/>
              <a:t>sapien</a:t>
            </a:r>
            <a:r>
              <a:rPr lang="en-US" dirty="0"/>
              <a:t>.</a:t>
            </a:r>
          </a:p>
        </p:txBody>
      </p:sp>
      <p:sp>
        <p:nvSpPr>
          <p:cNvPr id="6" name="Slide Number Placeholder 5">
            <a:extLst>
              <a:ext uri="{FF2B5EF4-FFF2-40B4-BE49-F238E27FC236}">
                <a16:creationId xmlns:a16="http://schemas.microsoft.com/office/drawing/2014/main" id="{20179FDE-7605-2346-AD2D-BEDE07740833}"/>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7" name="Footer Placeholder 3">
            <a:extLst>
              <a:ext uri="{FF2B5EF4-FFF2-40B4-BE49-F238E27FC236}">
                <a16:creationId xmlns:a16="http://schemas.microsoft.com/office/drawing/2014/main" id="{6F36D8DB-1937-A94B-AFB1-596CF1E7FA4D}"/>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Tree>
    <p:extLst>
      <p:ext uri="{BB962C8B-B14F-4D97-AF65-F5344CB8AC3E}">
        <p14:creationId xmlns:p14="http://schemas.microsoft.com/office/powerpoint/2010/main" val="4155514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 Image Style 2">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193631-B547-2B44-AA1D-A0B7CFA2AD37}"/>
              </a:ext>
            </a:extLst>
          </p:cNvPr>
          <p:cNvGrpSpPr/>
          <p:nvPr userDrawn="1"/>
        </p:nvGrpSpPr>
        <p:grpSpPr>
          <a:xfrm>
            <a:off x="-1" y="0"/>
            <a:ext cx="10058401" cy="7773848"/>
            <a:chOff x="3318592" y="0"/>
            <a:chExt cx="8873408" cy="6858001"/>
          </a:xfrm>
        </p:grpSpPr>
        <p:pic>
          <p:nvPicPr>
            <p:cNvPr id="28" name="Picture 27" descr="A person sitting at a desk in an office&#10;&#10;Description automatically generated with low confidence">
              <a:extLst>
                <a:ext uri="{FF2B5EF4-FFF2-40B4-BE49-F238E27FC236}">
                  <a16:creationId xmlns:a16="http://schemas.microsoft.com/office/drawing/2014/main" id="{38C8C7B3-E8AB-2541-8642-E9BC9BBEF8DF}"/>
                </a:ext>
              </a:extLst>
            </p:cNvPr>
            <p:cNvPicPr>
              <a:picLocks noChangeAspect="1"/>
            </p:cNvPicPr>
            <p:nvPr/>
          </p:nvPicPr>
          <p:blipFill rotWithShape="1">
            <a:blip r:embed="rId2">
              <a:extLst>
                <a:ext uri="{28A0092B-C50C-407E-A947-70E740481C1C}">
                  <a14:useLocalDpi xmlns:a14="http://schemas.microsoft.com/office/drawing/2010/main"/>
                </a:ext>
              </a:extLst>
            </a:blip>
            <a:srcRect l="27221" r="-1"/>
            <a:stretch/>
          </p:blipFill>
          <p:spPr>
            <a:xfrm>
              <a:off x="3318594" y="1"/>
              <a:ext cx="8873406" cy="6858000"/>
            </a:xfrm>
            <a:prstGeom prst="rect">
              <a:avLst/>
            </a:prstGeom>
          </p:spPr>
        </p:pic>
        <p:sp>
          <p:nvSpPr>
            <p:cNvPr id="29" name="Rectangle 28">
              <a:extLst>
                <a:ext uri="{FF2B5EF4-FFF2-40B4-BE49-F238E27FC236}">
                  <a16:creationId xmlns:a16="http://schemas.microsoft.com/office/drawing/2014/main" id="{D72BF3E0-34D2-C74C-ABD3-4BF45BD95C90}"/>
                </a:ext>
              </a:extLst>
            </p:cNvPr>
            <p:cNvSpPr/>
            <p:nvPr/>
          </p:nvSpPr>
          <p:spPr>
            <a:xfrm>
              <a:off x="3318592" y="0"/>
              <a:ext cx="8873407" cy="6858000"/>
            </a:xfrm>
            <a:prstGeom prst="rect">
              <a:avLst/>
            </a:prstGeom>
            <a:gradFill>
              <a:gsLst>
                <a:gs pos="64000">
                  <a:schemeClr val="bg2">
                    <a:lumMod val="0"/>
                    <a:alpha val="0"/>
                  </a:schemeClr>
                </a:gs>
                <a:gs pos="0">
                  <a:schemeClr val="bg2">
                    <a:lumMod val="0"/>
                    <a:alpha val="89879"/>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7BBF3960-1FE3-3340-8CC8-E98E07AA9551}"/>
              </a:ext>
            </a:extLst>
          </p:cNvPr>
          <p:cNvGrpSpPr/>
          <p:nvPr userDrawn="1"/>
        </p:nvGrpSpPr>
        <p:grpSpPr>
          <a:xfrm flipH="1">
            <a:off x="7204976" y="1433909"/>
            <a:ext cx="2476234" cy="2488499"/>
            <a:chOff x="8991166" y="3595081"/>
            <a:chExt cx="3133101" cy="3148618"/>
          </a:xfrm>
        </p:grpSpPr>
        <p:sp>
          <p:nvSpPr>
            <p:cNvPr id="31" name="Right Triangle 30">
              <a:extLst>
                <a:ext uri="{FF2B5EF4-FFF2-40B4-BE49-F238E27FC236}">
                  <a16:creationId xmlns:a16="http://schemas.microsoft.com/office/drawing/2014/main" id="{764622F5-E851-A449-9670-A56EB8545AE6}"/>
                </a:ext>
              </a:extLst>
            </p:cNvPr>
            <p:cNvSpPr/>
            <p:nvPr userDrawn="1"/>
          </p:nvSpPr>
          <p:spPr>
            <a:xfrm rot="10800000" flipH="1">
              <a:off x="10617788" y="3595081"/>
              <a:ext cx="1506479" cy="1506479"/>
            </a:xfrm>
            <a:prstGeom prst="rtTriangle">
              <a:avLst/>
            </a:prstGeom>
            <a:solidFill>
              <a:srgbClr val="E9E9E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2" name="Right Triangle 31">
              <a:extLst>
                <a:ext uri="{FF2B5EF4-FFF2-40B4-BE49-F238E27FC236}">
                  <a16:creationId xmlns:a16="http://schemas.microsoft.com/office/drawing/2014/main" id="{65C145D4-D4B8-2B41-ABBA-6A1C08F3D206}"/>
                </a:ext>
              </a:extLst>
            </p:cNvPr>
            <p:cNvSpPr/>
            <p:nvPr userDrawn="1"/>
          </p:nvSpPr>
          <p:spPr>
            <a:xfrm rot="10800000" flipH="1">
              <a:off x="8991166" y="5235294"/>
              <a:ext cx="1508406" cy="1508405"/>
            </a:xfrm>
            <a:prstGeom prst="rtTriangle">
              <a:avLst/>
            </a:prstGeom>
            <a:solidFill>
              <a:srgbClr val="E9E9E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3" name="Right Triangle 32">
              <a:extLst>
                <a:ext uri="{FF2B5EF4-FFF2-40B4-BE49-F238E27FC236}">
                  <a16:creationId xmlns:a16="http://schemas.microsoft.com/office/drawing/2014/main" id="{051EE474-E9E9-684E-94E9-46BDA767ED63}"/>
                </a:ext>
              </a:extLst>
            </p:cNvPr>
            <p:cNvSpPr/>
            <p:nvPr userDrawn="1"/>
          </p:nvSpPr>
          <p:spPr>
            <a:xfrm rot="10800000" flipH="1">
              <a:off x="8991358" y="4414863"/>
              <a:ext cx="706131" cy="706131"/>
            </a:xfrm>
            <a:prstGeom prst="rtTriangle">
              <a:avLst/>
            </a:prstGeom>
            <a:solidFill>
              <a:srgbClr val="E9E9E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4" name="Right Triangle 33">
              <a:extLst>
                <a:ext uri="{FF2B5EF4-FFF2-40B4-BE49-F238E27FC236}">
                  <a16:creationId xmlns:a16="http://schemas.microsoft.com/office/drawing/2014/main" id="{7909F9C0-DAC9-E24D-99AC-ED30A72BF91F}"/>
                </a:ext>
              </a:extLst>
            </p:cNvPr>
            <p:cNvSpPr/>
            <p:nvPr userDrawn="1"/>
          </p:nvSpPr>
          <p:spPr>
            <a:xfrm rot="10800000" flipH="1">
              <a:off x="9814990" y="4414863"/>
              <a:ext cx="706131" cy="70613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5" name="Right Triangle 34">
              <a:extLst>
                <a:ext uri="{FF2B5EF4-FFF2-40B4-BE49-F238E27FC236}">
                  <a16:creationId xmlns:a16="http://schemas.microsoft.com/office/drawing/2014/main" id="{094628F2-DCF4-8F46-96A7-47E163F0FD28}"/>
                </a:ext>
              </a:extLst>
            </p:cNvPr>
            <p:cNvSpPr/>
            <p:nvPr userDrawn="1"/>
          </p:nvSpPr>
          <p:spPr>
            <a:xfrm rot="10800000" flipH="1">
              <a:off x="9811192" y="3595081"/>
              <a:ext cx="706131" cy="706131"/>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6" name="Right Triangle 35">
              <a:extLst>
                <a:ext uri="{FF2B5EF4-FFF2-40B4-BE49-F238E27FC236}">
                  <a16:creationId xmlns:a16="http://schemas.microsoft.com/office/drawing/2014/main" id="{DBBB90B1-5769-F44E-A353-7F4EDE419DB9}"/>
                </a:ext>
              </a:extLst>
            </p:cNvPr>
            <p:cNvSpPr/>
            <p:nvPr userDrawn="1"/>
          </p:nvSpPr>
          <p:spPr>
            <a:xfrm rot="10800000" flipH="1">
              <a:off x="10617787" y="5235294"/>
              <a:ext cx="706131" cy="706131"/>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pic>
        <p:nvPicPr>
          <p:cNvPr id="37" name="image1.png" descr="image1.png">
            <a:extLst>
              <a:ext uri="{FF2B5EF4-FFF2-40B4-BE49-F238E27FC236}">
                <a16:creationId xmlns:a16="http://schemas.microsoft.com/office/drawing/2014/main" id="{E02C8DBB-3086-6B45-BBCE-7FC2E5CCADB7}"/>
              </a:ext>
            </a:extLst>
          </p:cNvPr>
          <p:cNvPicPr>
            <a:picLocks/>
          </p:cNvPicPr>
          <p:nvPr userDrawn="1"/>
        </p:nvPicPr>
        <p:blipFill>
          <a:blip r:embed="rId3"/>
          <a:stretch>
            <a:fillRect/>
          </a:stretch>
        </p:blipFill>
        <p:spPr>
          <a:xfrm>
            <a:off x="8092142" y="7085730"/>
            <a:ext cx="1536192" cy="329184"/>
          </a:xfrm>
          <a:prstGeom prst="rect">
            <a:avLst/>
          </a:prstGeom>
          <a:ln w="12700">
            <a:miter lim="400000"/>
          </a:ln>
        </p:spPr>
      </p:pic>
      <p:sp>
        <p:nvSpPr>
          <p:cNvPr id="18" name="Text Placeholder 2">
            <a:extLst>
              <a:ext uri="{FF2B5EF4-FFF2-40B4-BE49-F238E27FC236}">
                <a16:creationId xmlns:a16="http://schemas.microsoft.com/office/drawing/2014/main" id="{E4F1853B-8AD5-F847-B03E-DD1718153131}"/>
              </a:ext>
            </a:extLst>
          </p:cNvPr>
          <p:cNvSpPr>
            <a:spLocks noGrp="1"/>
          </p:cNvSpPr>
          <p:nvPr>
            <p:ph type="body" sz="quarter" idx="10" hasCustomPrompt="1"/>
          </p:nvPr>
        </p:nvSpPr>
        <p:spPr>
          <a:xfrm>
            <a:off x="377190" y="518164"/>
            <a:ext cx="3143250" cy="1142620"/>
          </a:xfrm>
          <a:prstGeom prst="rect">
            <a:avLst/>
          </a:prstGeom>
        </p:spPr>
        <p:txBody>
          <a:bodyPr lIns="0" tIns="0" rIns="0" bIns="0">
            <a:spAutoFit/>
          </a:bodyPr>
          <a:lstStyle>
            <a:lvl1pPr marL="0" indent="0">
              <a:buNone/>
              <a:defRPr sz="1650">
                <a:solidFill>
                  <a:schemeClr val="bg1"/>
                </a:solidFill>
              </a:defRPr>
            </a:lvl1pPr>
          </a:lstStyle>
          <a:p>
            <a:r>
              <a:rPr lang="en-US" dirty="0"/>
              <a:t>A longer statement or quote goes here. </a:t>
            </a:r>
            <a:r>
              <a:rPr lang="en-US" dirty="0" err="1"/>
              <a:t>Aliquam</a:t>
            </a:r>
            <a:r>
              <a:rPr lang="en-US" dirty="0"/>
              <a:t> a magna </a:t>
            </a:r>
            <a:r>
              <a:rPr lang="en-US" dirty="0" err="1"/>
              <a:t>posuere</a:t>
            </a:r>
            <a:r>
              <a:rPr lang="en-US" dirty="0"/>
              <a:t>, </a:t>
            </a:r>
            <a:r>
              <a:rPr lang="en-US" dirty="0" err="1"/>
              <a:t>venenatis</a:t>
            </a:r>
            <a:r>
              <a:rPr lang="en-US" dirty="0"/>
              <a:t> </a:t>
            </a:r>
            <a:r>
              <a:rPr lang="en-US" dirty="0" err="1"/>
              <a:t>leo</a:t>
            </a:r>
            <a:r>
              <a:rPr lang="en-US" dirty="0"/>
              <a:t> vel, </a:t>
            </a:r>
            <a:r>
              <a:rPr lang="en-US" dirty="0" err="1"/>
              <a:t>efficitur</a:t>
            </a:r>
            <a:r>
              <a:rPr lang="en-US" dirty="0"/>
              <a:t> </a:t>
            </a:r>
            <a:r>
              <a:rPr lang="en-US" dirty="0" err="1"/>
              <a:t>erat</a:t>
            </a:r>
            <a:r>
              <a:rPr lang="en-US" dirty="0"/>
              <a:t>. </a:t>
            </a:r>
            <a:r>
              <a:rPr lang="en-US" dirty="0" err="1"/>
              <a:t>Nullam</a:t>
            </a:r>
            <a:r>
              <a:rPr lang="en-US" dirty="0"/>
              <a:t> </a:t>
            </a:r>
            <a:r>
              <a:rPr lang="en-US" dirty="0" err="1"/>
              <a:t>eget</a:t>
            </a:r>
            <a:r>
              <a:rPr lang="en-US" dirty="0"/>
              <a:t> </a:t>
            </a:r>
            <a:r>
              <a:rPr lang="en-US" dirty="0" err="1"/>
              <a:t>tincidunt</a:t>
            </a:r>
            <a:r>
              <a:rPr lang="en-US" dirty="0"/>
              <a:t> </a:t>
            </a:r>
            <a:r>
              <a:rPr lang="en-US" dirty="0" err="1"/>
              <a:t>metus</a:t>
            </a:r>
            <a:r>
              <a:rPr lang="en-US" dirty="0"/>
              <a:t>. In </a:t>
            </a:r>
            <a:r>
              <a:rPr lang="en-US" dirty="0" err="1"/>
              <a:t>eleifend</a:t>
            </a:r>
            <a:r>
              <a:rPr lang="en-US" dirty="0"/>
              <a:t> </a:t>
            </a:r>
            <a:r>
              <a:rPr lang="en-US" dirty="0" err="1"/>
              <a:t>massa</a:t>
            </a:r>
            <a:r>
              <a:rPr lang="en-US" dirty="0"/>
              <a:t> </a:t>
            </a:r>
            <a:r>
              <a:rPr lang="en-US" dirty="0" err="1"/>
              <a:t>sapien</a:t>
            </a:r>
            <a:r>
              <a:rPr lang="en-US" dirty="0"/>
              <a:t>.</a:t>
            </a:r>
          </a:p>
        </p:txBody>
      </p:sp>
      <p:sp>
        <p:nvSpPr>
          <p:cNvPr id="6" name="Slide Number Placeholder 5">
            <a:extLst>
              <a:ext uri="{FF2B5EF4-FFF2-40B4-BE49-F238E27FC236}">
                <a16:creationId xmlns:a16="http://schemas.microsoft.com/office/drawing/2014/main" id="{20179FDE-7605-2346-AD2D-BEDE07740833}"/>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7" name="Footer Placeholder 3">
            <a:extLst>
              <a:ext uri="{FF2B5EF4-FFF2-40B4-BE49-F238E27FC236}">
                <a16:creationId xmlns:a16="http://schemas.microsoft.com/office/drawing/2014/main" id="{6F36D8DB-1937-A94B-AFB1-596CF1E7FA4D}"/>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Tree>
    <p:extLst>
      <p:ext uri="{BB962C8B-B14F-4D97-AF65-F5344CB8AC3E}">
        <p14:creationId xmlns:p14="http://schemas.microsoft.com/office/powerpoint/2010/main" val="781986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 Image Style 3">
    <p:spTree>
      <p:nvGrpSpPr>
        <p:cNvPr id="1" name=""/>
        <p:cNvGrpSpPr/>
        <p:nvPr/>
      </p:nvGrpSpPr>
      <p:grpSpPr>
        <a:xfrm>
          <a:off x="0" y="0"/>
          <a:ext cx="0" cy="0"/>
          <a:chOff x="0" y="0"/>
          <a:chExt cx="0" cy="0"/>
        </a:xfrm>
      </p:grpSpPr>
      <p:pic>
        <p:nvPicPr>
          <p:cNvPr id="14" name="Picture Placeholder 29">
            <a:extLst>
              <a:ext uri="{FF2B5EF4-FFF2-40B4-BE49-F238E27FC236}">
                <a16:creationId xmlns:a16="http://schemas.microsoft.com/office/drawing/2014/main" id="{358AEBE6-1C8D-134B-BC2E-37830BF7698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5640" t="1613" r="2693"/>
          <a:stretch/>
        </p:blipFill>
        <p:spPr>
          <a:xfrm>
            <a:off x="0" y="5064"/>
            <a:ext cx="10058400" cy="7767336"/>
          </a:xfrm>
          <a:prstGeom prst="rect">
            <a:avLst/>
          </a:prstGeom>
        </p:spPr>
      </p:pic>
      <p:grpSp>
        <p:nvGrpSpPr>
          <p:cNvPr id="15" name="Group 14">
            <a:extLst>
              <a:ext uri="{FF2B5EF4-FFF2-40B4-BE49-F238E27FC236}">
                <a16:creationId xmlns:a16="http://schemas.microsoft.com/office/drawing/2014/main" id="{1367738E-E15D-C642-AF53-B9E177DF45CA}"/>
              </a:ext>
            </a:extLst>
          </p:cNvPr>
          <p:cNvGrpSpPr/>
          <p:nvPr userDrawn="1"/>
        </p:nvGrpSpPr>
        <p:grpSpPr>
          <a:xfrm flipH="1">
            <a:off x="377194" y="3745389"/>
            <a:ext cx="2584808" cy="2597611"/>
            <a:chOff x="8991166" y="3595081"/>
            <a:chExt cx="3133101" cy="3148618"/>
          </a:xfrm>
        </p:grpSpPr>
        <p:sp>
          <p:nvSpPr>
            <p:cNvPr id="17" name="Right Triangle 16">
              <a:extLst>
                <a:ext uri="{FF2B5EF4-FFF2-40B4-BE49-F238E27FC236}">
                  <a16:creationId xmlns:a16="http://schemas.microsoft.com/office/drawing/2014/main" id="{9018DCE6-90D5-9848-AD1D-F0E252CD9FD6}"/>
                </a:ext>
              </a:extLst>
            </p:cNvPr>
            <p:cNvSpPr/>
            <p:nvPr userDrawn="1"/>
          </p:nvSpPr>
          <p:spPr>
            <a:xfrm rot="10800000" flipH="1">
              <a:off x="10617788" y="3595081"/>
              <a:ext cx="1506479" cy="1506479"/>
            </a:xfrm>
            <a:prstGeom prst="rtTriangle">
              <a:avLst/>
            </a:prstGeom>
            <a:solidFill>
              <a:srgbClr val="E9E9E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9" name="Right Triangle 18">
              <a:extLst>
                <a:ext uri="{FF2B5EF4-FFF2-40B4-BE49-F238E27FC236}">
                  <a16:creationId xmlns:a16="http://schemas.microsoft.com/office/drawing/2014/main" id="{E6B4950D-D531-9643-B449-AAEC542A46D1}"/>
                </a:ext>
              </a:extLst>
            </p:cNvPr>
            <p:cNvSpPr/>
            <p:nvPr userDrawn="1"/>
          </p:nvSpPr>
          <p:spPr>
            <a:xfrm rot="10800000" flipH="1">
              <a:off x="8991166" y="5235294"/>
              <a:ext cx="1508406" cy="1508405"/>
            </a:xfrm>
            <a:prstGeom prst="rtTriangle">
              <a:avLst/>
            </a:prstGeom>
            <a:solidFill>
              <a:srgbClr val="E9E9E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Right Triangle 19">
              <a:extLst>
                <a:ext uri="{FF2B5EF4-FFF2-40B4-BE49-F238E27FC236}">
                  <a16:creationId xmlns:a16="http://schemas.microsoft.com/office/drawing/2014/main" id="{E8F3B5BF-DF67-944A-8C92-79BA0C126A72}"/>
                </a:ext>
              </a:extLst>
            </p:cNvPr>
            <p:cNvSpPr/>
            <p:nvPr userDrawn="1"/>
          </p:nvSpPr>
          <p:spPr>
            <a:xfrm rot="10800000" flipH="1">
              <a:off x="8991358" y="4414863"/>
              <a:ext cx="706131" cy="706131"/>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1" name="Right Triangle 20">
              <a:extLst>
                <a:ext uri="{FF2B5EF4-FFF2-40B4-BE49-F238E27FC236}">
                  <a16:creationId xmlns:a16="http://schemas.microsoft.com/office/drawing/2014/main" id="{8524B140-3CF5-9246-A344-7F2E4F148297}"/>
                </a:ext>
              </a:extLst>
            </p:cNvPr>
            <p:cNvSpPr/>
            <p:nvPr userDrawn="1"/>
          </p:nvSpPr>
          <p:spPr>
            <a:xfrm rot="10800000" flipH="1">
              <a:off x="9814990" y="4414863"/>
              <a:ext cx="706131" cy="706131"/>
            </a:xfrm>
            <a:prstGeom prst="rtTriangle">
              <a:avLst/>
            </a:prstGeom>
            <a:solidFill>
              <a:srgbClr val="E9E9E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Right Triangle 21">
              <a:extLst>
                <a:ext uri="{FF2B5EF4-FFF2-40B4-BE49-F238E27FC236}">
                  <a16:creationId xmlns:a16="http://schemas.microsoft.com/office/drawing/2014/main" id="{CB229CCA-41AC-7D45-B44E-B8D058DFA86D}"/>
                </a:ext>
              </a:extLst>
            </p:cNvPr>
            <p:cNvSpPr/>
            <p:nvPr userDrawn="1"/>
          </p:nvSpPr>
          <p:spPr>
            <a:xfrm rot="10800000" flipH="1">
              <a:off x="9811192" y="3595081"/>
              <a:ext cx="706131" cy="706131"/>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3" name="Right Triangle 22">
              <a:extLst>
                <a:ext uri="{FF2B5EF4-FFF2-40B4-BE49-F238E27FC236}">
                  <a16:creationId xmlns:a16="http://schemas.microsoft.com/office/drawing/2014/main" id="{4F4B424C-E5B2-7640-9103-9ABA84C21C04}"/>
                </a:ext>
              </a:extLst>
            </p:cNvPr>
            <p:cNvSpPr/>
            <p:nvPr userDrawn="1"/>
          </p:nvSpPr>
          <p:spPr>
            <a:xfrm rot="10800000" flipH="1">
              <a:off x="10617787" y="5235294"/>
              <a:ext cx="706131" cy="706131"/>
            </a:xfrm>
            <a:prstGeom prst="rtTriangle">
              <a:avLst/>
            </a:prstGeom>
            <a:solidFill>
              <a:srgbClr val="E9E9E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pic>
        <p:nvPicPr>
          <p:cNvPr id="24" name="image1.png" descr="image1.png">
            <a:extLst>
              <a:ext uri="{FF2B5EF4-FFF2-40B4-BE49-F238E27FC236}">
                <a16:creationId xmlns:a16="http://schemas.microsoft.com/office/drawing/2014/main" id="{1096B167-BB2B-5341-9F06-F8719ED1761A}"/>
              </a:ext>
            </a:extLst>
          </p:cNvPr>
          <p:cNvPicPr>
            <a:picLocks/>
          </p:cNvPicPr>
          <p:nvPr userDrawn="1"/>
        </p:nvPicPr>
        <p:blipFill>
          <a:blip r:embed="rId3"/>
          <a:stretch>
            <a:fillRect/>
          </a:stretch>
        </p:blipFill>
        <p:spPr>
          <a:xfrm>
            <a:off x="8092142" y="7085730"/>
            <a:ext cx="1536192" cy="329184"/>
          </a:xfrm>
          <a:prstGeom prst="rect">
            <a:avLst/>
          </a:prstGeom>
          <a:ln w="12700">
            <a:miter lim="400000"/>
          </a:ln>
        </p:spPr>
      </p:pic>
      <p:sp>
        <p:nvSpPr>
          <p:cNvPr id="18" name="Text Placeholder 2">
            <a:extLst>
              <a:ext uri="{FF2B5EF4-FFF2-40B4-BE49-F238E27FC236}">
                <a16:creationId xmlns:a16="http://schemas.microsoft.com/office/drawing/2014/main" id="{E4F1853B-8AD5-F847-B03E-DD1718153131}"/>
              </a:ext>
            </a:extLst>
          </p:cNvPr>
          <p:cNvSpPr>
            <a:spLocks noGrp="1"/>
          </p:cNvSpPr>
          <p:nvPr>
            <p:ph type="body" sz="quarter" idx="10" hasCustomPrompt="1"/>
          </p:nvPr>
        </p:nvSpPr>
        <p:spPr>
          <a:xfrm>
            <a:off x="377190" y="518164"/>
            <a:ext cx="3143250" cy="1142620"/>
          </a:xfrm>
          <a:prstGeom prst="rect">
            <a:avLst/>
          </a:prstGeom>
        </p:spPr>
        <p:txBody>
          <a:bodyPr lIns="0" tIns="0" rIns="0" bIns="0">
            <a:spAutoFit/>
          </a:bodyPr>
          <a:lstStyle>
            <a:lvl1pPr marL="0" indent="0">
              <a:buNone/>
              <a:defRPr sz="1650">
                <a:solidFill>
                  <a:schemeClr val="bg1"/>
                </a:solidFill>
              </a:defRPr>
            </a:lvl1pPr>
          </a:lstStyle>
          <a:p>
            <a:r>
              <a:rPr lang="en-US" dirty="0"/>
              <a:t>A longer statement or quote goes here. </a:t>
            </a:r>
            <a:r>
              <a:rPr lang="en-US" dirty="0" err="1"/>
              <a:t>Aliquam</a:t>
            </a:r>
            <a:r>
              <a:rPr lang="en-US" dirty="0"/>
              <a:t> a magna </a:t>
            </a:r>
            <a:r>
              <a:rPr lang="en-US" dirty="0" err="1"/>
              <a:t>posuere</a:t>
            </a:r>
            <a:r>
              <a:rPr lang="en-US" dirty="0"/>
              <a:t>, </a:t>
            </a:r>
            <a:r>
              <a:rPr lang="en-US" dirty="0" err="1"/>
              <a:t>venenatis</a:t>
            </a:r>
            <a:r>
              <a:rPr lang="en-US" dirty="0"/>
              <a:t> </a:t>
            </a:r>
            <a:r>
              <a:rPr lang="en-US" dirty="0" err="1"/>
              <a:t>leo</a:t>
            </a:r>
            <a:r>
              <a:rPr lang="en-US" dirty="0"/>
              <a:t> vel, </a:t>
            </a:r>
            <a:r>
              <a:rPr lang="en-US" dirty="0" err="1"/>
              <a:t>efficitur</a:t>
            </a:r>
            <a:r>
              <a:rPr lang="en-US" dirty="0"/>
              <a:t> </a:t>
            </a:r>
            <a:r>
              <a:rPr lang="en-US" dirty="0" err="1"/>
              <a:t>erat</a:t>
            </a:r>
            <a:r>
              <a:rPr lang="en-US" dirty="0"/>
              <a:t>. </a:t>
            </a:r>
            <a:r>
              <a:rPr lang="en-US" dirty="0" err="1"/>
              <a:t>Nullam</a:t>
            </a:r>
            <a:r>
              <a:rPr lang="en-US" dirty="0"/>
              <a:t> </a:t>
            </a:r>
            <a:r>
              <a:rPr lang="en-US" dirty="0" err="1"/>
              <a:t>eget</a:t>
            </a:r>
            <a:r>
              <a:rPr lang="en-US" dirty="0"/>
              <a:t> </a:t>
            </a:r>
            <a:r>
              <a:rPr lang="en-US" dirty="0" err="1"/>
              <a:t>tincidunt</a:t>
            </a:r>
            <a:r>
              <a:rPr lang="en-US" dirty="0"/>
              <a:t> </a:t>
            </a:r>
            <a:r>
              <a:rPr lang="en-US" dirty="0" err="1"/>
              <a:t>metus</a:t>
            </a:r>
            <a:r>
              <a:rPr lang="en-US" dirty="0"/>
              <a:t>. In </a:t>
            </a:r>
            <a:r>
              <a:rPr lang="en-US" dirty="0" err="1"/>
              <a:t>eleifend</a:t>
            </a:r>
            <a:r>
              <a:rPr lang="en-US" dirty="0"/>
              <a:t> </a:t>
            </a:r>
            <a:r>
              <a:rPr lang="en-US" dirty="0" err="1"/>
              <a:t>massa</a:t>
            </a:r>
            <a:r>
              <a:rPr lang="en-US" dirty="0"/>
              <a:t> </a:t>
            </a:r>
            <a:r>
              <a:rPr lang="en-US" dirty="0" err="1"/>
              <a:t>sapien</a:t>
            </a:r>
            <a:r>
              <a:rPr lang="en-US" dirty="0"/>
              <a:t>.</a:t>
            </a:r>
          </a:p>
        </p:txBody>
      </p:sp>
      <p:sp>
        <p:nvSpPr>
          <p:cNvPr id="6" name="Slide Number Placeholder 5">
            <a:extLst>
              <a:ext uri="{FF2B5EF4-FFF2-40B4-BE49-F238E27FC236}">
                <a16:creationId xmlns:a16="http://schemas.microsoft.com/office/drawing/2014/main" id="{20179FDE-7605-2346-AD2D-BEDE07740833}"/>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7" name="Footer Placeholder 3">
            <a:extLst>
              <a:ext uri="{FF2B5EF4-FFF2-40B4-BE49-F238E27FC236}">
                <a16:creationId xmlns:a16="http://schemas.microsoft.com/office/drawing/2014/main" id="{6F36D8DB-1937-A94B-AFB1-596CF1E7FA4D}"/>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Tree>
    <p:extLst>
      <p:ext uri="{BB962C8B-B14F-4D97-AF65-F5344CB8AC3E}">
        <p14:creationId xmlns:p14="http://schemas.microsoft.com/office/powerpoint/2010/main" val="36126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1" name="Text Placeholder 3">
            <a:extLst>
              <a:ext uri="{FF2B5EF4-FFF2-40B4-BE49-F238E27FC236}">
                <a16:creationId xmlns:a16="http://schemas.microsoft.com/office/drawing/2014/main" id="{0C5D64E6-E59A-5F4A-B50C-E5224ADB047F}"/>
              </a:ext>
            </a:extLst>
          </p:cNvPr>
          <p:cNvSpPr>
            <a:spLocks noGrp="1"/>
          </p:cNvSpPr>
          <p:nvPr>
            <p:ph type="body" sz="quarter" idx="12" hasCustomPrompt="1"/>
          </p:nvPr>
        </p:nvSpPr>
        <p:spPr>
          <a:xfrm>
            <a:off x="388277" y="1736261"/>
            <a:ext cx="666725"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01</a:t>
            </a:r>
          </a:p>
        </p:txBody>
      </p:sp>
      <p:sp>
        <p:nvSpPr>
          <p:cNvPr id="62" name="Text Placeholder 3">
            <a:extLst>
              <a:ext uri="{FF2B5EF4-FFF2-40B4-BE49-F238E27FC236}">
                <a16:creationId xmlns:a16="http://schemas.microsoft.com/office/drawing/2014/main" id="{228B1DE4-78C7-FA43-AC5A-407B5195E75E}"/>
              </a:ext>
            </a:extLst>
          </p:cNvPr>
          <p:cNvSpPr>
            <a:spLocks noGrp="1"/>
          </p:cNvSpPr>
          <p:nvPr>
            <p:ph type="body" sz="quarter" idx="13" hasCustomPrompt="1"/>
          </p:nvPr>
        </p:nvSpPr>
        <p:spPr>
          <a:xfrm>
            <a:off x="1141984" y="1736261"/>
            <a:ext cx="5395978"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Type TOC item here</a:t>
            </a:r>
          </a:p>
        </p:txBody>
      </p:sp>
      <p:sp>
        <p:nvSpPr>
          <p:cNvPr id="72" name="Text Placeholder 3">
            <a:extLst>
              <a:ext uri="{FF2B5EF4-FFF2-40B4-BE49-F238E27FC236}">
                <a16:creationId xmlns:a16="http://schemas.microsoft.com/office/drawing/2014/main" id="{DACCB865-7CB6-3744-A645-AC8D067206BB}"/>
              </a:ext>
            </a:extLst>
          </p:cNvPr>
          <p:cNvSpPr>
            <a:spLocks noGrp="1"/>
          </p:cNvSpPr>
          <p:nvPr>
            <p:ph type="body" sz="quarter" idx="15" hasCustomPrompt="1"/>
          </p:nvPr>
        </p:nvSpPr>
        <p:spPr>
          <a:xfrm>
            <a:off x="388277" y="2264331"/>
            <a:ext cx="666725"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02</a:t>
            </a:r>
          </a:p>
        </p:txBody>
      </p:sp>
      <p:sp>
        <p:nvSpPr>
          <p:cNvPr id="73" name="Text Placeholder 3">
            <a:extLst>
              <a:ext uri="{FF2B5EF4-FFF2-40B4-BE49-F238E27FC236}">
                <a16:creationId xmlns:a16="http://schemas.microsoft.com/office/drawing/2014/main" id="{9597FC09-17A8-9742-ACE4-07E9C567C3F8}"/>
              </a:ext>
            </a:extLst>
          </p:cNvPr>
          <p:cNvSpPr>
            <a:spLocks noGrp="1"/>
          </p:cNvSpPr>
          <p:nvPr>
            <p:ph type="body" sz="quarter" idx="16" hasCustomPrompt="1"/>
          </p:nvPr>
        </p:nvSpPr>
        <p:spPr>
          <a:xfrm>
            <a:off x="1141984" y="2264331"/>
            <a:ext cx="5395978"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Type TOC item here</a:t>
            </a:r>
          </a:p>
        </p:txBody>
      </p:sp>
      <p:sp>
        <p:nvSpPr>
          <p:cNvPr id="74" name="Text Placeholder 3">
            <a:extLst>
              <a:ext uri="{FF2B5EF4-FFF2-40B4-BE49-F238E27FC236}">
                <a16:creationId xmlns:a16="http://schemas.microsoft.com/office/drawing/2014/main" id="{21F0BAA8-C9D4-1B4C-9C97-0275290D8A67}"/>
              </a:ext>
            </a:extLst>
          </p:cNvPr>
          <p:cNvSpPr>
            <a:spLocks noGrp="1"/>
          </p:cNvSpPr>
          <p:nvPr>
            <p:ph type="body" sz="quarter" idx="17" hasCustomPrompt="1"/>
          </p:nvPr>
        </p:nvSpPr>
        <p:spPr>
          <a:xfrm>
            <a:off x="388277" y="2792401"/>
            <a:ext cx="666725"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03</a:t>
            </a:r>
          </a:p>
        </p:txBody>
      </p:sp>
      <p:sp>
        <p:nvSpPr>
          <p:cNvPr id="75" name="Text Placeholder 3">
            <a:extLst>
              <a:ext uri="{FF2B5EF4-FFF2-40B4-BE49-F238E27FC236}">
                <a16:creationId xmlns:a16="http://schemas.microsoft.com/office/drawing/2014/main" id="{8C1C40EE-4CD0-0E48-B387-812F9FD3DD86}"/>
              </a:ext>
            </a:extLst>
          </p:cNvPr>
          <p:cNvSpPr>
            <a:spLocks noGrp="1"/>
          </p:cNvSpPr>
          <p:nvPr>
            <p:ph type="body" sz="quarter" idx="18" hasCustomPrompt="1"/>
          </p:nvPr>
        </p:nvSpPr>
        <p:spPr>
          <a:xfrm>
            <a:off x="1141984" y="2792401"/>
            <a:ext cx="5395978"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Type TOC item here</a:t>
            </a:r>
          </a:p>
        </p:txBody>
      </p:sp>
      <p:sp>
        <p:nvSpPr>
          <p:cNvPr id="76" name="Text Placeholder 3">
            <a:extLst>
              <a:ext uri="{FF2B5EF4-FFF2-40B4-BE49-F238E27FC236}">
                <a16:creationId xmlns:a16="http://schemas.microsoft.com/office/drawing/2014/main" id="{13CA9EA7-5D87-B247-836C-041F37EFDA28}"/>
              </a:ext>
            </a:extLst>
          </p:cNvPr>
          <p:cNvSpPr>
            <a:spLocks noGrp="1"/>
          </p:cNvSpPr>
          <p:nvPr>
            <p:ph type="body" sz="quarter" idx="19" hasCustomPrompt="1"/>
          </p:nvPr>
        </p:nvSpPr>
        <p:spPr>
          <a:xfrm>
            <a:off x="388277" y="3320469"/>
            <a:ext cx="666725"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04</a:t>
            </a:r>
          </a:p>
        </p:txBody>
      </p:sp>
      <p:sp>
        <p:nvSpPr>
          <p:cNvPr id="77" name="Text Placeholder 3">
            <a:extLst>
              <a:ext uri="{FF2B5EF4-FFF2-40B4-BE49-F238E27FC236}">
                <a16:creationId xmlns:a16="http://schemas.microsoft.com/office/drawing/2014/main" id="{DB86EA15-44F7-4844-A7B3-7E10DCBA30D0}"/>
              </a:ext>
            </a:extLst>
          </p:cNvPr>
          <p:cNvSpPr>
            <a:spLocks noGrp="1"/>
          </p:cNvSpPr>
          <p:nvPr>
            <p:ph type="body" sz="quarter" idx="20" hasCustomPrompt="1"/>
          </p:nvPr>
        </p:nvSpPr>
        <p:spPr>
          <a:xfrm>
            <a:off x="1141984" y="3320469"/>
            <a:ext cx="5395978"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Type TOC item here</a:t>
            </a:r>
          </a:p>
        </p:txBody>
      </p:sp>
      <p:sp>
        <p:nvSpPr>
          <p:cNvPr id="78" name="Text Placeholder 3">
            <a:extLst>
              <a:ext uri="{FF2B5EF4-FFF2-40B4-BE49-F238E27FC236}">
                <a16:creationId xmlns:a16="http://schemas.microsoft.com/office/drawing/2014/main" id="{7BC1E139-38B3-5D4C-B306-4392DA842160}"/>
              </a:ext>
            </a:extLst>
          </p:cNvPr>
          <p:cNvSpPr>
            <a:spLocks noGrp="1"/>
          </p:cNvSpPr>
          <p:nvPr>
            <p:ph type="body" sz="quarter" idx="21" hasCustomPrompt="1"/>
          </p:nvPr>
        </p:nvSpPr>
        <p:spPr>
          <a:xfrm>
            <a:off x="388277" y="3848539"/>
            <a:ext cx="666725"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05</a:t>
            </a:r>
          </a:p>
        </p:txBody>
      </p:sp>
      <p:sp>
        <p:nvSpPr>
          <p:cNvPr id="79" name="Text Placeholder 3">
            <a:extLst>
              <a:ext uri="{FF2B5EF4-FFF2-40B4-BE49-F238E27FC236}">
                <a16:creationId xmlns:a16="http://schemas.microsoft.com/office/drawing/2014/main" id="{AA304DEA-485B-B343-96AE-E1E9F981CD1A}"/>
              </a:ext>
            </a:extLst>
          </p:cNvPr>
          <p:cNvSpPr>
            <a:spLocks noGrp="1"/>
          </p:cNvSpPr>
          <p:nvPr>
            <p:ph type="body" sz="quarter" idx="22" hasCustomPrompt="1"/>
          </p:nvPr>
        </p:nvSpPr>
        <p:spPr>
          <a:xfrm>
            <a:off x="1141984" y="3848539"/>
            <a:ext cx="5395978"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Type TOC item here</a:t>
            </a:r>
          </a:p>
        </p:txBody>
      </p:sp>
      <p:sp>
        <p:nvSpPr>
          <p:cNvPr id="80" name="Text Placeholder 3">
            <a:extLst>
              <a:ext uri="{FF2B5EF4-FFF2-40B4-BE49-F238E27FC236}">
                <a16:creationId xmlns:a16="http://schemas.microsoft.com/office/drawing/2014/main" id="{F653B062-718F-1B49-BADE-B89BCC386C8B}"/>
              </a:ext>
            </a:extLst>
          </p:cNvPr>
          <p:cNvSpPr>
            <a:spLocks noGrp="1"/>
          </p:cNvSpPr>
          <p:nvPr>
            <p:ph type="body" sz="quarter" idx="23" hasCustomPrompt="1"/>
          </p:nvPr>
        </p:nvSpPr>
        <p:spPr>
          <a:xfrm>
            <a:off x="388277" y="4376608"/>
            <a:ext cx="666725"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06</a:t>
            </a:r>
          </a:p>
        </p:txBody>
      </p:sp>
      <p:sp>
        <p:nvSpPr>
          <p:cNvPr id="81" name="Text Placeholder 3">
            <a:extLst>
              <a:ext uri="{FF2B5EF4-FFF2-40B4-BE49-F238E27FC236}">
                <a16:creationId xmlns:a16="http://schemas.microsoft.com/office/drawing/2014/main" id="{1A1E72D0-7461-9B4C-AF31-DDE675982BE4}"/>
              </a:ext>
            </a:extLst>
          </p:cNvPr>
          <p:cNvSpPr>
            <a:spLocks noGrp="1"/>
          </p:cNvSpPr>
          <p:nvPr>
            <p:ph type="body" sz="quarter" idx="24" hasCustomPrompt="1"/>
          </p:nvPr>
        </p:nvSpPr>
        <p:spPr>
          <a:xfrm>
            <a:off x="1141984" y="4376608"/>
            <a:ext cx="5395978"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Type TOC item here</a:t>
            </a:r>
          </a:p>
        </p:txBody>
      </p:sp>
      <p:sp>
        <p:nvSpPr>
          <p:cNvPr id="82" name="Text Placeholder 3">
            <a:extLst>
              <a:ext uri="{FF2B5EF4-FFF2-40B4-BE49-F238E27FC236}">
                <a16:creationId xmlns:a16="http://schemas.microsoft.com/office/drawing/2014/main" id="{99512673-2D31-084B-9ABF-56FC78EF0EFC}"/>
              </a:ext>
            </a:extLst>
          </p:cNvPr>
          <p:cNvSpPr>
            <a:spLocks noGrp="1"/>
          </p:cNvSpPr>
          <p:nvPr>
            <p:ph type="body" sz="quarter" idx="25" hasCustomPrompt="1"/>
          </p:nvPr>
        </p:nvSpPr>
        <p:spPr>
          <a:xfrm>
            <a:off x="388277" y="4904679"/>
            <a:ext cx="666725"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07</a:t>
            </a:r>
          </a:p>
        </p:txBody>
      </p:sp>
      <p:sp>
        <p:nvSpPr>
          <p:cNvPr id="83" name="Text Placeholder 3">
            <a:extLst>
              <a:ext uri="{FF2B5EF4-FFF2-40B4-BE49-F238E27FC236}">
                <a16:creationId xmlns:a16="http://schemas.microsoft.com/office/drawing/2014/main" id="{EAFB1E32-0522-FA41-BD0F-937DAE57E2C2}"/>
              </a:ext>
            </a:extLst>
          </p:cNvPr>
          <p:cNvSpPr>
            <a:spLocks noGrp="1"/>
          </p:cNvSpPr>
          <p:nvPr>
            <p:ph type="body" sz="quarter" idx="26" hasCustomPrompt="1"/>
          </p:nvPr>
        </p:nvSpPr>
        <p:spPr>
          <a:xfrm>
            <a:off x="1141984" y="4904679"/>
            <a:ext cx="5395978"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Type TOC item here</a:t>
            </a:r>
          </a:p>
        </p:txBody>
      </p:sp>
      <p:sp>
        <p:nvSpPr>
          <p:cNvPr id="84" name="Text Placeholder 3">
            <a:extLst>
              <a:ext uri="{FF2B5EF4-FFF2-40B4-BE49-F238E27FC236}">
                <a16:creationId xmlns:a16="http://schemas.microsoft.com/office/drawing/2014/main" id="{E57C74E7-5A59-B643-BBB6-EC7E8C2E165E}"/>
              </a:ext>
            </a:extLst>
          </p:cNvPr>
          <p:cNvSpPr>
            <a:spLocks noGrp="1"/>
          </p:cNvSpPr>
          <p:nvPr>
            <p:ph type="body" sz="quarter" idx="27" hasCustomPrompt="1"/>
          </p:nvPr>
        </p:nvSpPr>
        <p:spPr>
          <a:xfrm>
            <a:off x="388277" y="5432750"/>
            <a:ext cx="666725"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08</a:t>
            </a:r>
          </a:p>
        </p:txBody>
      </p:sp>
      <p:sp>
        <p:nvSpPr>
          <p:cNvPr id="85" name="Text Placeholder 3">
            <a:extLst>
              <a:ext uri="{FF2B5EF4-FFF2-40B4-BE49-F238E27FC236}">
                <a16:creationId xmlns:a16="http://schemas.microsoft.com/office/drawing/2014/main" id="{BF92B6FE-99C4-6E47-8C1A-BD6408B830BF}"/>
              </a:ext>
            </a:extLst>
          </p:cNvPr>
          <p:cNvSpPr>
            <a:spLocks noGrp="1"/>
          </p:cNvSpPr>
          <p:nvPr>
            <p:ph type="body" sz="quarter" idx="28" hasCustomPrompt="1"/>
          </p:nvPr>
        </p:nvSpPr>
        <p:spPr>
          <a:xfrm>
            <a:off x="1141984" y="5432750"/>
            <a:ext cx="5395978" cy="385820"/>
          </a:xfrm>
          <a:prstGeom prst="rect">
            <a:avLst/>
          </a:prstGeom>
        </p:spPr>
        <p:txBody>
          <a:bodyPr lIns="0" tIns="0" rIns="0" bIns="0">
            <a:normAutofit/>
          </a:bodyPr>
          <a:lstStyle>
            <a:lvl1pPr marL="0" indent="0">
              <a:buNone/>
              <a:defRPr sz="1650" b="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Type TOC item here</a:t>
            </a:r>
          </a:p>
        </p:txBody>
      </p:sp>
      <p:sp>
        <p:nvSpPr>
          <p:cNvPr id="4" name="Title 3">
            <a:extLst>
              <a:ext uri="{FF2B5EF4-FFF2-40B4-BE49-F238E27FC236}">
                <a16:creationId xmlns:a16="http://schemas.microsoft.com/office/drawing/2014/main" id="{699E8997-6582-6D48-BFD6-E1550DE8BBF9}"/>
              </a:ext>
            </a:extLst>
          </p:cNvPr>
          <p:cNvSpPr>
            <a:spLocks noGrp="1"/>
          </p:cNvSpPr>
          <p:nvPr>
            <p:ph type="title"/>
          </p:nvPr>
        </p:nvSpPr>
        <p:spPr>
          <a:xfrm>
            <a:off x="377190" y="518164"/>
            <a:ext cx="6160770" cy="1075845"/>
          </a:xfrm>
          <a:prstGeom prst="rect">
            <a:avLst/>
          </a:prstGeom>
        </p:spPr>
        <p:txBody>
          <a:bodyPr lIns="0" tIns="0" rIns="0" bIns="0" anchor="t">
            <a:noAutofit/>
          </a:bodyPr>
          <a:lstStyle>
            <a:lvl1pPr>
              <a:defRPr sz="2310">
                <a:solidFill>
                  <a:schemeClr val="accent3"/>
                </a:solidFill>
              </a:defRPr>
            </a:lvl1pPr>
          </a:lstStyle>
          <a:p>
            <a:r>
              <a:rPr lang="en-US"/>
              <a:t>Click to edit Master title style</a:t>
            </a:r>
            <a:endParaRPr lang="en-US" dirty="0"/>
          </a:p>
        </p:txBody>
      </p:sp>
      <p:sp>
        <p:nvSpPr>
          <p:cNvPr id="65" name="Slide Number Placeholder 5">
            <a:extLst>
              <a:ext uri="{FF2B5EF4-FFF2-40B4-BE49-F238E27FC236}">
                <a16:creationId xmlns:a16="http://schemas.microsoft.com/office/drawing/2014/main" id="{F4588D18-ADA7-284A-9C8E-037052187220}"/>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66" name="Footer Placeholder 3">
            <a:extLst>
              <a:ext uri="{FF2B5EF4-FFF2-40B4-BE49-F238E27FC236}">
                <a16:creationId xmlns:a16="http://schemas.microsoft.com/office/drawing/2014/main" id="{05785657-11C6-1F43-A620-70D4E9EEE807}"/>
              </a:ext>
            </a:extLst>
          </p:cNvPr>
          <p:cNvSpPr>
            <a:spLocks noGrp="1"/>
          </p:cNvSpPr>
          <p:nvPr>
            <p:ph type="ftr" sz="quarter" idx="29"/>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grpSp>
        <p:nvGrpSpPr>
          <p:cNvPr id="127" name="Group 126">
            <a:extLst>
              <a:ext uri="{FF2B5EF4-FFF2-40B4-BE49-F238E27FC236}">
                <a16:creationId xmlns:a16="http://schemas.microsoft.com/office/drawing/2014/main" id="{18BBDE81-F4E0-5141-90EF-688828B6E165}"/>
              </a:ext>
            </a:extLst>
          </p:cNvPr>
          <p:cNvGrpSpPr/>
          <p:nvPr userDrawn="1"/>
        </p:nvGrpSpPr>
        <p:grpSpPr>
          <a:xfrm>
            <a:off x="6615804" y="0"/>
            <a:ext cx="3442596" cy="4901574"/>
            <a:chOff x="8754980" y="-10558"/>
            <a:chExt cx="3442596" cy="4901574"/>
          </a:xfrm>
        </p:grpSpPr>
        <p:sp>
          <p:nvSpPr>
            <p:cNvPr id="128" name="Right Triangle 127">
              <a:extLst>
                <a:ext uri="{FF2B5EF4-FFF2-40B4-BE49-F238E27FC236}">
                  <a16:creationId xmlns:a16="http://schemas.microsoft.com/office/drawing/2014/main" id="{9B044F9A-80A6-6447-A1A7-0CB18244BC28}"/>
                </a:ext>
              </a:extLst>
            </p:cNvPr>
            <p:cNvSpPr/>
            <p:nvPr userDrawn="1"/>
          </p:nvSpPr>
          <p:spPr>
            <a:xfrm rot="10800000">
              <a:off x="9525815" y="3428999"/>
              <a:ext cx="683624" cy="683624"/>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ight Triangle 128">
              <a:extLst>
                <a:ext uri="{FF2B5EF4-FFF2-40B4-BE49-F238E27FC236}">
                  <a16:creationId xmlns:a16="http://schemas.microsoft.com/office/drawing/2014/main" id="{E09DF076-84ED-904A-BB93-6CE953A8A1EF}"/>
                </a:ext>
              </a:extLst>
            </p:cNvPr>
            <p:cNvSpPr/>
            <p:nvPr userDrawn="1"/>
          </p:nvSpPr>
          <p:spPr>
            <a:xfrm rot="10800000">
              <a:off x="9525815" y="4205702"/>
              <a:ext cx="683624" cy="683624"/>
            </a:xfrm>
            <a:prstGeom prst="rtTriangle">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ight Triangle 129">
              <a:extLst>
                <a:ext uri="{FF2B5EF4-FFF2-40B4-BE49-F238E27FC236}">
                  <a16:creationId xmlns:a16="http://schemas.microsoft.com/office/drawing/2014/main" id="{88053B5B-A560-DA46-85DC-C384E8D6247A}"/>
                </a:ext>
              </a:extLst>
            </p:cNvPr>
            <p:cNvSpPr/>
            <p:nvPr userDrawn="1"/>
          </p:nvSpPr>
          <p:spPr>
            <a:xfrm rot="10800000">
              <a:off x="8754981" y="3428999"/>
              <a:ext cx="683624" cy="683624"/>
            </a:xfrm>
            <a:prstGeom prst="rtTriangle">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ight Triangle 130">
              <a:extLst>
                <a:ext uri="{FF2B5EF4-FFF2-40B4-BE49-F238E27FC236}">
                  <a16:creationId xmlns:a16="http://schemas.microsoft.com/office/drawing/2014/main" id="{B0F80582-6470-A64B-97A6-448976149FD3}"/>
                </a:ext>
              </a:extLst>
            </p:cNvPr>
            <p:cNvSpPr/>
            <p:nvPr userDrawn="1"/>
          </p:nvSpPr>
          <p:spPr>
            <a:xfrm rot="10800000">
              <a:off x="8754980" y="1908682"/>
              <a:ext cx="1462018" cy="146201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ight Triangle 131">
              <a:extLst>
                <a:ext uri="{FF2B5EF4-FFF2-40B4-BE49-F238E27FC236}">
                  <a16:creationId xmlns:a16="http://schemas.microsoft.com/office/drawing/2014/main" id="{8B04E96F-8AE3-8945-831E-DAA6CEC2B271}"/>
                </a:ext>
              </a:extLst>
            </p:cNvPr>
            <p:cNvSpPr/>
            <p:nvPr userDrawn="1"/>
          </p:nvSpPr>
          <p:spPr>
            <a:xfrm rot="10800000">
              <a:off x="10308258" y="3428998"/>
              <a:ext cx="1462018" cy="1462018"/>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ight Triangle 132">
              <a:extLst>
                <a:ext uri="{FF2B5EF4-FFF2-40B4-BE49-F238E27FC236}">
                  <a16:creationId xmlns:a16="http://schemas.microsoft.com/office/drawing/2014/main" id="{E40DD985-85FB-AC42-AAB2-666679482B11}"/>
                </a:ext>
              </a:extLst>
            </p:cNvPr>
            <p:cNvSpPr/>
            <p:nvPr userDrawn="1"/>
          </p:nvSpPr>
          <p:spPr>
            <a:xfrm rot="10800000">
              <a:off x="10308258" y="2670716"/>
              <a:ext cx="683624" cy="683624"/>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ight Triangle 133">
              <a:extLst>
                <a:ext uri="{FF2B5EF4-FFF2-40B4-BE49-F238E27FC236}">
                  <a16:creationId xmlns:a16="http://schemas.microsoft.com/office/drawing/2014/main" id="{520EF44D-0BE7-1E49-88D5-56CF1D81B4AB}"/>
                </a:ext>
              </a:extLst>
            </p:cNvPr>
            <p:cNvSpPr/>
            <p:nvPr userDrawn="1"/>
          </p:nvSpPr>
          <p:spPr>
            <a:xfrm rot="10800000">
              <a:off x="10721313" y="1912433"/>
              <a:ext cx="683624" cy="68362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ight Triangle 134">
              <a:extLst>
                <a:ext uri="{FF2B5EF4-FFF2-40B4-BE49-F238E27FC236}">
                  <a16:creationId xmlns:a16="http://schemas.microsoft.com/office/drawing/2014/main" id="{CAB2D43B-BE18-D945-A5C8-016257439F13}"/>
                </a:ext>
              </a:extLst>
            </p:cNvPr>
            <p:cNvSpPr/>
            <p:nvPr userDrawn="1"/>
          </p:nvSpPr>
          <p:spPr>
            <a:xfrm rot="10800000">
              <a:off x="10308258" y="1912433"/>
              <a:ext cx="323132" cy="3231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ight Triangle 135">
              <a:extLst>
                <a:ext uri="{FF2B5EF4-FFF2-40B4-BE49-F238E27FC236}">
                  <a16:creationId xmlns:a16="http://schemas.microsoft.com/office/drawing/2014/main" id="{25F73A79-946E-0041-B083-3809B918CA20}"/>
                </a:ext>
              </a:extLst>
            </p:cNvPr>
            <p:cNvSpPr/>
            <p:nvPr userDrawn="1"/>
          </p:nvSpPr>
          <p:spPr>
            <a:xfrm rot="10800000">
              <a:off x="10308258" y="2310254"/>
              <a:ext cx="323132" cy="32313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B28F26B4-35BD-1047-BBFB-883C9FAF5B13}"/>
                </a:ext>
              </a:extLst>
            </p:cNvPr>
            <p:cNvGrpSpPr/>
            <p:nvPr userDrawn="1"/>
          </p:nvGrpSpPr>
          <p:grpSpPr>
            <a:xfrm>
              <a:off x="11083142" y="1515979"/>
              <a:ext cx="321795" cy="321795"/>
              <a:chOff x="536839" y="3342993"/>
              <a:chExt cx="435102" cy="435102"/>
            </a:xfrm>
          </p:grpSpPr>
          <p:sp>
            <p:nvSpPr>
              <p:cNvPr id="169" name="Right Triangle 168">
                <a:extLst>
                  <a:ext uri="{FF2B5EF4-FFF2-40B4-BE49-F238E27FC236}">
                    <a16:creationId xmlns:a16="http://schemas.microsoft.com/office/drawing/2014/main" id="{7937FA9E-CBCF-D545-BF93-489D75D9AD41}"/>
                  </a:ext>
                </a:extLst>
              </p:cNvPr>
              <p:cNvSpPr/>
              <p:nvPr/>
            </p:nvSpPr>
            <p:spPr>
              <a:xfrm rot="10800000">
                <a:off x="536839" y="3342993"/>
                <a:ext cx="435102" cy="43510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ight Triangle 169">
                <a:extLst>
                  <a:ext uri="{FF2B5EF4-FFF2-40B4-BE49-F238E27FC236}">
                    <a16:creationId xmlns:a16="http://schemas.microsoft.com/office/drawing/2014/main" id="{F06203B1-CFF5-A049-944E-CDAA5885EC00}"/>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FA4D85EB-A2DE-124F-9E6D-1F55924EB874}"/>
                </a:ext>
              </a:extLst>
            </p:cNvPr>
            <p:cNvGrpSpPr/>
            <p:nvPr userDrawn="1"/>
          </p:nvGrpSpPr>
          <p:grpSpPr>
            <a:xfrm>
              <a:off x="10699263" y="1515979"/>
              <a:ext cx="321795" cy="321795"/>
              <a:chOff x="536839" y="3342993"/>
              <a:chExt cx="435102" cy="435102"/>
            </a:xfrm>
          </p:grpSpPr>
          <p:sp>
            <p:nvSpPr>
              <p:cNvPr id="167" name="Right Triangle 166">
                <a:extLst>
                  <a:ext uri="{FF2B5EF4-FFF2-40B4-BE49-F238E27FC236}">
                    <a16:creationId xmlns:a16="http://schemas.microsoft.com/office/drawing/2014/main" id="{5BD3C62B-4C37-904B-80EB-3E7B01EBE2D3}"/>
                  </a:ext>
                </a:extLst>
              </p:cNvPr>
              <p:cNvSpPr/>
              <p:nvPr/>
            </p:nvSpPr>
            <p:spPr>
              <a:xfrm rot="10800000">
                <a:off x="536839" y="3342993"/>
                <a:ext cx="435102" cy="435102"/>
              </a:xfrm>
              <a:prstGeom prst="rtTriangl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ight Triangle 167">
                <a:extLst>
                  <a:ext uri="{FF2B5EF4-FFF2-40B4-BE49-F238E27FC236}">
                    <a16:creationId xmlns:a16="http://schemas.microsoft.com/office/drawing/2014/main" id="{01DEC70F-1D8D-234A-9F84-6E7F29E7EE8D}"/>
                  </a:ext>
                </a:extLst>
              </p:cNvPr>
              <p:cNvSpPr/>
              <p:nvPr/>
            </p:nvSpPr>
            <p:spPr>
              <a:xfrm>
                <a:off x="536839" y="3342993"/>
                <a:ext cx="435102" cy="435102"/>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8BAEBA42-2088-BB4F-B526-BEFD38680BCA}"/>
                </a:ext>
              </a:extLst>
            </p:cNvPr>
            <p:cNvGrpSpPr/>
            <p:nvPr userDrawn="1"/>
          </p:nvGrpSpPr>
          <p:grpSpPr>
            <a:xfrm>
              <a:off x="11083142" y="1136716"/>
              <a:ext cx="321795" cy="321795"/>
              <a:chOff x="536839" y="3342993"/>
              <a:chExt cx="435102" cy="435102"/>
            </a:xfrm>
          </p:grpSpPr>
          <p:sp>
            <p:nvSpPr>
              <p:cNvPr id="165" name="Right Triangle 164">
                <a:extLst>
                  <a:ext uri="{FF2B5EF4-FFF2-40B4-BE49-F238E27FC236}">
                    <a16:creationId xmlns:a16="http://schemas.microsoft.com/office/drawing/2014/main" id="{A7BD3055-DA97-2049-A1EF-42EF96B871FC}"/>
                  </a:ext>
                </a:extLst>
              </p:cNvPr>
              <p:cNvSpPr/>
              <p:nvPr/>
            </p:nvSpPr>
            <p:spPr>
              <a:xfrm rot="10800000">
                <a:off x="536839" y="3342993"/>
                <a:ext cx="435102" cy="435102"/>
              </a:xfrm>
              <a:prstGeom prst="rtTriangle">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ight Triangle 165">
                <a:extLst>
                  <a:ext uri="{FF2B5EF4-FFF2-40B4-BE49-F238E27FC236}">
                    <a16:creationId xmlns:a16="http://schemas.microsoft.com/office/drawing/2014/main" id="{C061B1E5-8796-BB42-99B9-0190E36170A9}"/>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44A38A37-487D-EB4F-B612-EA0F6A2A46E5}"/>
                </a:ext>
              </a:extLst>
            </p:cNvPr>
            <p:cNvGrpSpPr/>
            <p:nvPr userDrawn="1"/>
          </p:nvGrpSpPr>
          <p:grpSpPr>
            <a:xfrm>
              <a:off x="10314002" y="750574"/>
              <a:ext cx="707937" cy="707937"/>
              <a:chOff x="536839" y="3342993"/>
              <a:chExt cx="435102" cy="435102"/>
            </a:xfrm>
          </p:grpSpPr>
          <p:sp>
            <p:nvSpPr>
              <p:cNvPr id="163" name="Right Triangle 162">
                <a:extLst>
                  <a:ext uri="{FF2B5EF4-FFF2-40B4-BE49-F238E27FC236}">
                    <a16:creationId xmlns:a16="http://schemas.microsoft.com/office/drawing/2014/main" id="{28E6065F-1A41-294C-832B-95C1B2FBAC0B}"/>
                  </a:ext>
                </a:extLst>
              </p:cNvPr>
              <p:cNvSpPr/>
              <p:nvPr/>
            </p:nvSpPr>
            <p:spPr>
              <a:xfrm rot="10800000">
                <a:off x="536839" y="3342993"/>
                <a:ext cx="435102" cy="4351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ight Triangle 163">
                <a:extLst>
                  <a:ext uri="{FF2B5EF4-FFF2-40B4-BE49-F238E27FC236}">
                    <a16:creationId xmlns:a16="http://schemas.microsoft.com/office/drawing/2014/main" id="{2B328DD9-F727-C049-8103-BD2E80D2666D}"/>
                  </a:ext>
                </a:extLst>
              </p:cNvPr>
              <p:cNvSpPr/>
              <p:nvPr/>
            </p:nvSpPr>
            <p:spPr>
              <a:xfrm>
                <a:off x="536839" y="3342993"/>
                <a:ext cx="435102" cy="435102"/>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EF24A227-E20C-C345-97EF-FCE71D013E60}"/>
                </a:ext>
              </a:extLst>
            </p:cNvPr>
            <p:cNvGrpSpPr/>
            <p:nvPr userDrawn="1"/>
          </p:nvGrpSpPr>
          <p:grpSpPr>
            <a:xfrm>
              <a:off x="10699263" y="369839"/>
              <a:ext cx="321795" cy="321795"/>
              <a:chOff x="536839" y="3342993"/>
              <a:chExt cx="435102" cy="435102"/>
            </a:xfrm>
          </p:grpSpPr>
          <p:sp>
            <p:nvSpPr>
              <p:cNvPr id="161" name="Right Triangle 160">
                <a:extLst>
                  <a:ext uri="{FF2B5EF4-FFF2-40B4-BE49-F238E27FC236}">
                    <a16:creationId xmlns:a16="http://schemas.microsoft.com/office/drawing/2014/main" id="{9BC5A720-204F-1946-BC1B-28E7E39E7F1C}"/>
                  </a:ext>
                </a:extLst>
              </p:cNvPr>
              <p:cNvSpPr/>
              <p:nvPr/>
            </p:nvSpPr>
            <p:spPr>
              <a:xfrm rot="10800000">
                <a:off x="536839" y="3342993"/>
                <a:ext cx="435102" cy="435102"/>
              </a:xfrm>
              <a:prstGeom prst="rtTriangle">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ight Triangle 161">
                <a:extLst>
                  <a:ext uri="{FF2B5EF4-FFF2-40B4-BE49-F238E27FC236}">
                    <a16:creationId xmlns:a16="http://schemas.microsoft.com/office/drawing/2014/main" id="{1B73AB9F-F4BC-764D-BCCC-44AAC289A34B}"/>
                  </a:ext>
                </a:extLst>
              </p:cNvPr>
              <p:cNvSpPr/>
              <p:nvPr/>
            </p:nvSpPr>
            <p:spPr>
              <a:xfrm>
                <a:off x="536839" y="3342993"/>
                <a:ext cx="435102" cy="435102"/>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a:extLst>
                <a:ext uri="{FF2B5EF4-FFF2-40B4-BE49-F238E27FC236}">
                  <a16:creationId xmlns:a16="http://schemas.microsoft.com/office/drawing/2014/main" id="{303CCE83-060E-9646-86BD-BB24335554C2}"/>
                </a:ext>
              </a:extLst>
            </p:cNvPr>
            <p:cNvGrpSpPr/>
            <p:nvPr userDrawn="1"/>
          </p:nvGrpSpPr>
          <p:grpSpPr>
            <a:xfrm>
              <a:off x="10308258" y="371310"/>
              <a:ext cx="321795" cy="321795"/>
              <a:chOff x="536839" y="3342993"/>
              <a:chExt cx="435102" cy="435102"/>
            </a:xfrm>
          </p:grpSpPr>
          <p:sp>
            <p:nvSpPr>
              <p:cNvPr id="159" name="Right Triangle 158">
                <a:extLst>
                  <a:ext uri="{FF2B5EF4-FFF2-40B4-BE49-F238E27FC236}">
                    <a16:creationId xmlns:a16="http://schemas.microsoft.com/office/drawing/2014/main" id="{2329BEFB-676F-B049-B6A3-8765D6F1E5E4}"/>
                  </a:ext>
                </a:extLst>
              </p:cNvPr>
              <p:cNvSpPr/>
              <p:nvPr/>
            </p:nvSpPr>
            <p:spPr>
              <a:xfrm rot="10800000">
                <a:off x="536839" y="3342993"/>
                <a:ext cx="435102" cy="435102"/>
              </a:xfrm>
              <a:prstGeom prst="rtTriangl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ight Triangle 159">
                <a:extLst>
                  <a:ext uri="{FF2B5EF4-FFF2-40B4-BE49-F238E27FC236}">
                    <a16:creationId xmlns:a16="http://schemas.microsoft.com/office/drawing/2014/main" id="{2DB8EB55-BFA8-DA45-98EE-F1C91F2BDD3C}"/>
                  </a:ext>
                </a:extLst>
              </p:cNvPr>
              <p:cNvSpPr/>
              <p:nvPr/>
            </p:nvSpPr>
            <p:spPr>
              <a:xfrm>
                <a:off x="536839" y="3342993"/>
                <a:ext cx="435102" cy="435102"/>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2E69A927-C451-624A-A924-8335633586FC}"/>
                </a:ext>
              </a:extLst>
            </p:cNvPr>
            <p:cNvGrpSpPr/>
            <p:nvPr userDrawn="1"/>
          </p:nvGrpSpPr>
          <p:grpSpPr>
            <a:xfrm>
              <a:off x="10308258" y="-10558"/>
              <a:ext cx="321795" cy="321795"/>
              <a:chOff x="536839" y="3342993"/>
              <a:chExt cx="435102" cy="435102"/>
            </a:xfrm>
          </p:grpSpPr>
          <p:sp>
            <p:nvSpPr>
              <p:cNvPr id="157" name="Right Triangle 156">
                <a:extLst>
                  <a:ext uri="{FF2B5EF4-FFF2-40B4-BE49-F238E27FC236}">
                    <a16:creationId xmlns:a16="http://schemas.microsoft.com/office/drawing/2014/main" id="{8AA54092-B8E2-0946-8BE9-09E6CDD0013A}"/>
                  </a:ext>
                </a:extLst>
              </p:cNvPr>
              <p:cNvSpPr/>
              <p:nvPr/>
            </p:nvSpPr>
            <p:spPr>
              <a:xfrm rot="10800000">
                <a:off x="536839" y="3342993"/>
                <a:ext cx="435102" cy="4351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ight Triangle 157">
                <a:extLst>
                  <a:ext uri="{FF2B5EF4-FFF2-40B4-BE49-F238E27FC236}">
                    <a16:creationId xmlns:a16="http://schemas.microsoft.com/office/drawing/2014/main" id="{CD0A2D54-FCDC-1845-8083-FB85E81F274E}"/>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a16="http://schemas.microsoft.com/office/drawing/2014/main" id="{145E0743-D8DD-5544-9D15-8A993AA227E4}"/>
                </a:ext>
              </a:extLst>
            </p:cNvPr>
            <p:cNvGrpSpPr/>
            <p:nvPr userDrawn="1"/>
          </p:nvGrpSpPr>
          <p:grpSpPr>
            <a:xfrm>
              <a:off x="11091149" y="343585"/>
              <a:ext cx="707937" cy="707937"/>
              <a:chOff x="536839" y="3342993"/>
              <a:chExt cx="435102" cy="435102"/>
            </a:xfrm>
          </p:grpSpPr>
          <p:sp>
            <p:nvSpPr>
              <p:cNvPr id="155" name="Right Triangle 154">
                <a:extLst>
                  <a:ext uri="{FF2B5EF4-FFF2-40B4-BE49-F238E27FC236}">
                    <a16:creationId xmlns:a16="http://schemas.microsoft.com/office/drawing/2014/main" id="{261BCF9A-F9B1-8245-9E5E-9BD6852AD83A}"/>
                  </a:ext>
                </a:extLst>
              </p:cNvPr>
              <p:cNvSpPr/>
              <p:nvPr/>
            </p:nvSpPr>
            <p:spPr>
              <a:xfrm rot="10800000">
                <a:off x="536839" y="3342993"/>
                <a:ext cx="435102" cy="43510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ight Triangle 155">
                <a:extLst>
                  <a:ext uri="{FF2B5EF4-FFF2-40B4-BE49-F238E27FC236}">
                    <a16:creationId xmlns:a16="http://schemas.microsoft.com/office/drawing/2014/main" id="{30FF778F-1D30-F341-9EF0-F3190B692F24}"/>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58E2C989-9F15-4641-BB57-A97B0D3ADEBB}"/>
                </a:ext>
              </a:extLst>
            </p:cNvPr>
            <p:cNvGrpSpPr/>
            <p:nvPr userDrawn="1"/>
          </p:nvGrpSpPr>
          <p:grpSpPr>
            <a:xfrm>
              <a:off x="11875781" y="727880"/>
              <a:ext cx="321795" cy="321795"/>
              <a:chOff x="536839" y="3342993"/>
              <a:chExt cx="435102" cy="435102"/>
            </a:xfrm>
          </p:grpSpPr>
          <p:sp>
            <p:nvSpPr>
              <p:cNvPr id="153" name="Right Triangle 152">
                <a:extLst>
                  <a:ext uri="{FF2B5EF4-FFF2-40B4-BE49-F238E27FC236}">
                    <a16:creationId xmlns:a16="http://schemas.microsoft.com/office/drawing/2014/main" id="{675D12D6-4C8A-B344-A778-5338A0E4D82F}"/>
                  </a:ext>
                </a:extLst>
              </p:cNvPr>
              <p:cNvSpPr/>
              <p:nvPr/>
            </p:nvSpPr>
            <p:spPr>
              <a:xfrm rot="10800000">
                <a:off x="536839" y="3342993"/>
                <a:ext cx="435102" cy="43510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ight Triangle 153">
                <a:extLst>
                  <a:ext uri="{FF2B5EF4-FFF2-40B4-BE49-F238E27FC236}">
                    <a16:creationId xmlns:a16="http://schemas.microsoft.com/office/drawing/2014/main" id="{4AFD012E-F1F1-0944-AB38-A82618861888}"/>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8D7A2574-746B-3548-B131-26A27BF60B0C}"/>
                </a:ext>
              </a:extLst>
            </p:cNvPr>
            <p:cNvGrpSpPr/>
            <p:nvPr userDrawn="1"/>
          </p:nvGrpSpPr>
          <p:grpSpPr>
            <a:xfrm>
              <a:off x="11489639" y="1129837"/>
              <a:ext cx="707937" cy="707937"/>
              <a:chOff x="536839" y="3342993"/>
              <a:chExt cx="435102" cy="435102"/>
            </a:xfrm>
          </p:grpSpPr>
          <p:sp>
            <p:nvSpPr>
              <p:cNvPr id="151" name="Right Triangle 150">
                <a:extLst>
                  <a:ext uri="{FF2B5EF4-FFF2-40B4-BE49-F238E27FC236}">
                    <a16:creationId xmlns:a16="http://schemas.microsoft.com/office/drawing/2014/main" id="{FCF80FF8-9F97-E544-B76E-296922B0C3B0}"/>
                  </a:ext>
                </a:extLst>
              </p:cNvPr>
              <p:cNvSpPr/>
              <p:nvPr/>
            </p:nvSpPr>
            <p:spPr>
              <a:xfrm rot="10800000">
                <a:off x="536839" y="3342993"/>
                <a:ext cx="435102" cy="4351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ight Triangle 151">
                <a:extLst>
                  <a:ext uri="{FF2B5EF4-FFF2-40B4-BE49-F238E27FC236}">
                    <a16:creationId xmlns:a16="http://schemas.microsoft.com/office/drawing/2014/main" id="{83B26A73-C838-B641-8CE8-73BC4140E2FE}"/>
                  </a:ext>
                </a:extLst>
              </p:cNvPr>
              <p:cNvSpPr/>
              <p:nvPr/>
            </p:nvSpPr>
            <p:spPr>
              <a:xfrm>
                <a:off x="536839" y="3342993"/>
                <a:ext cx="435102" cy="435102"/>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a:extLst>
                <a:ext uri="{FF2B5EF4-FFF2-40B4-BE49-F238E27FC236}">
                  <a16:creationId xmlns:a16="http://schemas.microsoft.com/office/drawing/2014/main" id="{5CC75E8D-E912-AA4B-A712-E814E377A90A}"/>
                </a:ext>
              </a:extLst>
            </p:cNvPr>
            <p:cNvGrpSpPr/>
            <p:nvPr userDrawn="1"/>
          </p:nvGrpSpPr>
          <p:grpSpPr>
            <a:xfrm>
              <a:off x="11489639" y="1905746"/>
              <a:ext cx="321795" cy="321795"/>
              <a:chOff x="536839" y="3342993"/>
              <a:chExt cx="435102" cy="435102"/>
            </a:xfrm>
          </p:grpSpPr>
          <p:sp>
            <p:nvSpPr>
              <p:cNvPr id="149" name="Right Triangle 148">
                <a:extLst>
                  <a:ext uri="{FF2B5EF4-FFF2-40B4-BE49-F238E27FC236}">
                    <a16:creationId xmlns:a16="http://schemas.microsoft.com/office/drawing/2014/main" id="{9F876447-68CF-864D-AA85-2330D447B025}"/>
                  </a:ext>
                </a:extLst>
              </p:cNvPr>
              <p:cNvSpPr/>
              <p:nvPr/>
            </p:nvSpPr>
            <p:spPr>
              <a:xfrm rot="10800000">
                <a:off x="536839" y="3342993"/>
                <a:ext cx="435102" cy="4351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ight Triangle 149">
                <a:extLst>
                  <a:ext uri="{FF2B5EF4-FFF2-40B4-BE49-F238E27FC236}">
                    <a16:creationId xmlns:a16="http://schemas.microsoft.com/office/drawing/2014/main" id="{99A0F1EB-14CD-2F46-A149-46D697F64454}"/>
                  </a:ext>
                </a:extLst>
              </p:cNvPr>
              <p:cNvSpPr/>
              <p:nvPr/>
            </p:nvSpPr>
            <p:spPr>
              <a:xfrm>
                <a:off x="536839" y="3342993"/>
                <a:ext cx="435102" cy="43510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Right Triangle 147">
              <a:extLst>
                <a:ext uri="{FF2B5EF4-FFF2-40B4-BE49-F238E27FC236}">
                  <a16:creationId xmlns:a16="http://schemas.microsoft.com/office/drawing/2014/main" id="{9B6CD8E5-A5D1-5849-BC72-6998BCE5D642}"/>
                </a:ext>
              </a:extLst>
            </p:cNvPr>
            <p:cNvSpPr/>
            <p:nvPr userDrawn="1"/>
          </p:nvSpPr>
          <p:spPr>
            <a:xfrm rot="10800000">
              <a:off x="11083142" y="2666703"/>
              <a:ext cx="323132" cy="32313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1" name="Picture 170" descr="A picture containing text, clipart&#10;&#10;Description automatically generated">
            <a:extLst>
              <a:ext uri="{FF2B5EF4-FFF2-40B4-BE49-F238E27FC236}">
                <a16:creationId xmlns:a16="http://schemas.microsoft.com/office/drawing/2014/main" id="{E067F11E-BF74-0D41-88D4-627B1AD060B8}"/>
              </a:ext>
            </a:extLst>
          </p:cNvPr>
          <p:cNvPicPr>
            <a:picLocks noChangeAspect="1"/>
          </p:cNvPicPr>
          <p:nvPr userDrawn="1"/>
        </p:nvPicPr>
        <p:blipFill>
          <a:blip r:embed="rId2"/>
          <a:stretch>
            <a:fillRect/>
          </a:stretch>
        </p:blipFill>
        <p:spPr>
          <a:xfrm>
            <a:off x="8092142" y="7079686"/>
            <a:ext cx="1538958" cy="332275"/>
          </a:xfrm>
          <a:prstGeom prst="rect">
            <a:avLst/>
          </a:prstGeom>
        </p:spPr>
      </p:pic>
    </p:spTree>
    <p:extLst>
      <p:ext uri="{BB962C8B-B14F-4D97-AF65-F5344CB8AC3E}">
        <p14:creationId xmlns:p14="http://schemas.microsoft.com/office/powerpoint/2010/main" val="4267564508"/>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Image Style 4">
    <p:spTree>
      <p:nvGrpSpPr>
        <p:cNvPr id="1" name=""/>
        <p:cNvGrpSpPr/>
        <p:nvPr/>
      </p:nvGrpSpPr>
      <p:grpSpPr>
        <a:xfrm>
          <a:off x="0" y="0"/>
          <a:ext cx="0" cy="0"/>
          <a:chOff x="0" y="0"/>
          <a:chExt cx="0" cy="0"/>
        </a:xfrm>
      </p:grpSpPr>
      <p:pic>
        <p:nvPicPr>
          <p:cNvPr id="32" name="Picture Placeholder 7" descr="A picture containing ceiling, roof&#10;&#10;Description automatically generated">
            <a:extLst>
              <a:ext uri="{FF2B5EF4-FFF2-40B4-BE49-F238E27FC236}">
                <a16:creationId xmlns:a16="http://schemas.microsoft.com/office/drawing/2014/main" id="{E83A54E2-6CCD-1442-83E7-D94950B3AD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5581" r="11625"/>
          <a:stretch/>
        </p:blipFill>
        <p:spPr>
          <a:xfrm>
            <a:off x="0" y="0"/>
            <a:ext cx="10058400" cy="7772400"/>
          </a:xfrm>
          <a:prstGeom prst="rect">
            <a:avLst/>
          </a:prstGeom>
        </p:spPr>
      </p:pic>
      <p:sp>
        <p:nvSpPr>
          <p:cNvPr id="16" name="Rectangle 15">
            <a:extLst>
              <a:ext uri="{FF2B5EF4-FFF2-40B4-BE49-F238E27FC236}">
                <a16:creationId xmlns:a16="http://schemas.microsoft.com/office/drawing/2014/main" id="{6EAE5D3E-76C9-C54B-8EFB-DE9911818692}"/>
              </a:ext>
            </a:extLst>
          </p:cNvPr>
          <p:cNvSpPr/>
          <p:nvPr userDrawn="1"/>
        </p:nvSpPr>
        <p:spPr>
          <a:xfrm>
            <a:off x="-1" y="0"/>
            <a:ext cx="10058400" cy="7773847"/>
          </a:xfrm>
          <a:prstGeom prst="rect">
            <a:avLst/>
          </a:prstGeom>
          <a:gradFill>
            <a:gsLst>
              <a:gs pos="35000">
                <a:schemeClr val="bg2">
                  <a:lumMod val="0"/>
                  <a:alpha val="0"/>
                </a:schemeClr>
              </a:gs>
              <a:gs pos="0">
                <a:schemeClr val="bg2">
                  <a:lumMod val="0"/>
                  <a:alpha val="89879"/>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44CF03C4-2E82-2642-B29C-30275436FEA1}"/>
              </a:ext>
            </a:extLst>
          </p:cNvPr>
          <p:cNvGrpSpPr/>
          <p:nvPr userDrawn="1"/>
        </p:nvGrpSpPr>
        <p:grpSpPr>
          <a:xfrm>
            <a:off x="7093763" y="3740328"/>
            <a:ext cx="2584808" cy="2597611"/>
            <a:chOff x="8991166" y="3595081"/>
            <a:chExt cx="3133101" cy="3148618"/>
          </a:xfrm>
          <a:solidFill>
            <a:schemeClr val="bg1">
              <a:alpha val="45000"/>
            </a:schemeClr>
          </a:solidFill>
        </p:grpSpPr>
        <p:sp>
          <p:nvSpPr>
            <p:cNvPr id="25" name="Right Triangle 24">
              <a:extLst>
                <a:ext uri="{FF2B5EF4-FFF2-40B4-BE49-F238E27FC236}">
                  <a16:creationId xmlns:a16="http://schemas.microsoft.com/office/drawing/2014/main" id="{C2AFB49A-AF84-A449-9B8E-305D7205EA39}"/>
                </a:ext>
              </a:extLst>
            </p:cNvPr>
            <p:cNvSpPr/>
            <p:nvPr userDrawn="1"/>
          </p:nvSpPr>
          <p:spPr>
            <a:xfrm rot="10800000" flipH="1">
              <a:off x="10617788" y="3595081"/>
              <a:ext cx="1506479" cy="150647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6" name="Right Triangle 25">
              <a:extLst>
                <a:ext uri="{FF2B5EF4-FFF2-40B4-BE49-F238E27FC236}">
                  <a16:creationId xmlns:a16="http://schemas.microsoft.com/office/drawing/2014/main" id="{0E58516E-6D8A-E549-BD0E-0C0F956F5A22}"/>
                </a:ext>
              </a:extLst>
            </p:cNvPr>
            <p:cNvSpPr/>
            <p:nvPr userDrawn="1"/>
          </p:nvSpPr>
          <p:spPr>
            <a:xfrm rot="10800000" flipH="1">
              <a:off x="8991166" y="5235294"/>
              <a:ext cx="1508406" cy="150840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7" name="Right Triangle 26">
              <a:extLst>
                <a:ext uri="{FF2B5EF4-FFF2-40B4-BE49-F238E27FC236}">
                  <a16:creationId xmlns:a16="http://schemas.microsoft.com/office/drawing/2014/main" id="{CEE50FFA-561A-5344-AE36-6970F8F61BB8}"/>
                </a:ext>
              </a:extLst>
            </p:cNvPr>
            <p:cNvSpPr/>
            <p:nvPr userDrawn="1"/>
          </p:nvSpPr>
          <p:spPr>
            <a:xfrm rot="10800000" flipH="1">
              <a:off x="8991358" y="4414863"/>
              <a:ext cx="706131" cy="70613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8" name="Right Triangle 27">
              <a:extLst>
                <a:ext uri="{FF2B5EF4-FFF2-40B4-BE49-F238E27FC236}">
                  <a16:creationId xmlns:a16="http://schemas.microsoft.com/office/drawing/2014/main" id="{25547512-085D-E344-A87A-4E16386A3C77}"/>
                </a:ext>
              </a:extLst>
            </p:cNvPr>
            <p:cNvSpPr/>
            <p:nvPr userDrawn="1"/>
          </p:nvSpPr>
          <p:spPr>
            <a:xfrm rot="10800000" flipH="1">
              <a:off x="9814990" y="4414863"/>
              <a:ext cx="706131" cy="706131"/>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9" name="Right Triangle 28">
              <a:extLst>
                <a:ext uri="{FF2B5EF4-FFF2-40B4-BE49-F238E27FC236}">
                  <a16:creationId xmlns:a16="http://schemas.microsoft.com/office/drawing/2014/main" id="{0C69CA45-4472-EF4B-8EB0-64080428BE6C}"/>
                </a:ext>
              </a:extLst>
            </p:cNvPr>
            <p:cNvSpPr/>
            <p:nvPr userDrawn="1"/>
          </p:nvSpPr>
          <p:spPr>
            <a:xfrm rot="10800000" flipH="1">
              <a:off x="9811192" y="3595081"/>
              <a:ext cx="706131" cy="70613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0" name="Right Triangle 29">
              <a:extLst>
                <a:ext uri="{FF2B5EF4-FFF2-40B4-BE49-F238E27FC236}">
                  <a16:creationId xmlns:a16="http://schemas.microsoft.com/office/drawing/2014/main" id="{1F1726EB-F7CD-DA43-9FC5-B8943EBD2827}"/>
                </a:ext>
              </a:extLst>
            </p:cNvPr>
            <p:cNvSpPr/>
            <p:nvPr userDrawn="1"/>
          </p:nvSpPr>
          <p:spPr>
            <a:xfrm rot="10800000" flipH="1">
              <a:off x="10617787" y="5235294"/>
              <a:ext cx="706131" cy="70613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pic>
        <p:nvPicPr>
          <p:cNvPr id="31" name="image1.png" descr="image1.png">
            <a:extLst>
              <a:ext uri="{FF2B5EF4-FFF2-40B4-BE49-F238E27FC236}">
                <a16:creationId xmlns:a16="http://schemas.microsoft.com/office/drawing/2014/main" id="{CABB3BE7-8FC7-CD42-993F-B584FD39396B}"/>
              </a:ext>
            </a:extLst>
          </p:cNvPr>
          <p:cNvPicPr>
            <a:picLocks/>
          </p:cNvPicPr>
          <p:nvPr userDrawn="1"/>
        </p:nvPicPr>
        <p:blipFill>
          <a:blip r:embed="rId3"/>
          <a:stretch>
            <a:fillRect/>
          </a:stretch>
        </p:blipFill>
        <p:spPr>
          <a:xfrm>
            <a:off x="8092142" y="7085730"/>
            <a:ext cx="1536192" cy="329184"/>
          </a:xfrm>
          <a:prstGeom prst="rect">
            <a:avLst/>
          </a:prstGeom>
          <a:ln w="12700">
            <a:miter lim="400000"/>
          </a:ln>
        </p:spPr>
      </p:pic>
      <p:sp>
        <p:nvSpPr>
          <p:cNvPr id="18" name="Text Placeholder 2">
            <a:extLst>
              <a:ext uri="{FF2B5EF4-FFF2-40B4-BE49-F238E27FC236}">
                <a16:creationId xmlns:a16="http://schemas.microsoft.com/office/drawing/2014/main" id="{E4F1853B-8AD5-F847-B03E-DD1718153131}"/>
              </a:ext>
            </a:extLst>
          </p:cNvPr>
          <p:cNvSpPr>
            <a:spLocks noGrp="1"/>
          </p:cNvSpPr>
          <p:nvPr>
            <p:ph type="body" sz="quarter" idx="10" hasCustomPrompt="1"/>
          </p:nvPr>
        </p:nvSpPr>
        <p:spPr>
          <a:xfrm>
            <a:off x="377190" y="518164"/>
            <a:ext cx="3143250" cy="1142620"/>
          </a:xfrm>
          <a:prstGeom prst="rect">
            <a:avLst/>
          </a:prstGeom>
        </p:spPr>
        <p:txBody>
          <a:bodyPr lIns="0" tIns="0" rIns="0" bIns="0">
            <a:spAutoFit/>
          </a:bodyPr>
          <a:lstStyle>
            <a:lvl1pPr marL="0" indent="0">
              <a:buNone/>
              <a:defRPr sz="1650">
                <a:solidFill>
                  <a:schemeClr val="bg1"/>
                </a:solidFill>
              </a:defRPr>
            </a:lvl1pPr>
          </a:lstStyle>
          <a:p>
            <a:r>
              <a:rPr lang="en-US" dirty="0"/>
              <a:t>A longer statement or quote goes here. </a:t>
            </a:r>
            <a:r>
              <a:rPr lang="en-US" dirty="0" err="1"/>
              <a:t>Aliquam</a:t>
            </a:r>
            <a:r>
              <a:rPr lang="en-US" dirty="0"/>
              <a:t> a magna </a:t>
            </a:r>
            <a:r>
              <a:rPr lang="en-US" dirty="0" err="1"/>
              <a:t>posuere</a:t>
            </a:r>
            <a:r>
              <a:rPr lang="en-US" dirty="0"/>
              <a:t>, </a:t>
            </a:r>
            <a:r>
              <a:rPr lang="en-US" dirty="0" err="1"/>
              <a:t>venenatis</a:t>
            </a:r>
            <a:r>
              <a:rPr lang="en-US" dirty="0"/>
              <a:t> </a:t>
            </a:r>
            <a:r>
              <a:rPr lang="en-US" dirty="0" err="1"/>
              <a:t>leo</a:t>
            </a:r>
            <a:r>
              <a:rPr lang="en-US" dirty="0"/>
              <a:t> vel, </a:t>
            </a:r>
            <a:r>
              <a:rPr lang="en-US" dirty="0" err="1"/>
              <a:t>efficitur</a:t>
            </a:r>
            <a:r>
              <a:rPr lang="en-US" dirty="0"/>
              <a:t> </a:t>
            </a:r>
            <a:r>
              <a:rPr lang="en-US" dirty="0" err="1"/>
              <a:t>erat</a:t>
            </a:r>
            <a:r>
              <a:rPr lang="en-US" dirty="0"/>
              <a:t>. </a:t>
            </a:r>
            <a:r>
              <a:rPr lang="en-US" dirty="0" err="1"/>
              <a:t>Nullam</a:t>
            </a:r>
            <a:r>
              <a:rPr lang="en-US" dirty="0"/>
              <a:t> </a:t>
            </a:r>
            <a:r>
              <a:rPr lang="en-US" dirty="0" err="1"/>
              <a:t>eget</a:t>
            </a:r>
            <a:r>
              <a:rPr lang="en-US" dirty="0"/>
              <a:t> </a:t>
            </a:r>
            <a:r>
              <a:rPr lang="en-US" dirty="0" err="1"/>
              <a:t>tincidunt</a:t>
            </a:r>
            <a:r>
              <a:rPr lang="en-US" dirty="0"/>
              <a:t> </a:t>
            </a:r>
            <a:r>
              <a:rPr lang="en-US" dirty="0" err="1"/>
              <a:t>metus</a:t>
            </a:r>
            <a:r>
              <a:rPr lang="en-US" dirty="0"/>
              <a:t>. In </a:t>
            </a:r>
            <a:r>
              <a:rPr lang="en-US" dirty="0" err="1"/>
              <a:t>eleifend</a:t>
            </a:r>
            <a:r>
              <a:rPr lang="en-US" dirty="0"/>
              <a:t> </a:t>
            </a:r>
            <a:r>
              <a:rPr lang="en-US" dirty="0" err="1"/>
              <a:t>massa</a:t>
            </a:r>
            <a:r>
              <a:rPr lang="en-US" dirty="0"/>
              <a:t> </a:t>
            </a:r>
            <a:r>
              <a:rPr lang="en-US" dirty="0" err="1"/>
              <a:t>sapien</a:t>
            </a:r>
            <a:r>
              <a:rPr lang="en-US" dirty="0"/>
              <a:t>.</a:t>
            </a:r>
          </a:p>
        </p:txBody>
      </p:sp>
      <p:sp>
        <p:nvSpPr>
          <p:cNvPr id="6" name="Slide Number Placeholder 5">
            <a:extLst>
              <a:ext uri="{FF2B5EF4-FFF2-40B4-BE49-F238E27FC236}">
                <a16:creationId xmlns:a16="http://schemas.microsoft.com/office/drawing/2014/main" id="{20179FDE-7605-2346-AD2D-BEDE07740833}"/>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7" name="Footer Placeholder 3">
            <a:extLst>
              <a:ext uri="{FF2B5EF4-FFF2-40B4-BE49-F238E27FC236}">
                <a16:creationId xmlns:a16="http://schemas.microsoft.com/office/drawing/2014/main" id="{6F36D8DB-1937-A94B-AFB1-596CF1E7FA4D}"/>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Tree>
    <p:extLst>
      <p:ext uri="{BB962C8B-B14F-4D97-AF65-F5344CB8AC3E}">
        <p14:creationId xmlns:p14="http://schemas.microsoft.com/office/powerpoint/2010/main" val="2591412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Image Style 5">
    <p:spTree>
      <p:nvGrpSpPr>
        <p:cNvPr id="1" name=""/>
        <p:cNvGrpSpPr/>
        <p:nvPr/>
      </p:nvGrpSpPr>
      <p:grpSpPr>
        <a:xfrm>
          <a:off x="0" y="0"/>
          <a:ext cx="0" cy="0"/>
          <a:chOff x="0" y="0"/>
          <a:chExt cx="0" cy="0"/>
        </a:xfrm>
      </p:grpSpPr>
      <p:pic>
        <p:nvPicPr>
          <p:cNvPr id="36" name="Picture 35" descr="A picture containing city&#10;&#10;Description automatically generated">
            <a:extLst>
              <a:ext uri="{FF2B5EF4-FFF2-40B4-BE49-F238E27FC236}">
                <a16:creationId xmlns:a16="http://schemas.microsoft.com/office/drawing/2014/main" id="{4031C970-BC5B-C94B-A7B2-DE1A15E0733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596" r="17610"/>
          <a:stretch/>
        </p:blipFill>
        <p:spPr>
          <a:xfrm>
            <a:off x="1" y="0"/>
            <a:ext cx="10058400" cy="7772400"/>
          </a:xfrm>
          <a:prstGeom prst="rect">
            <a:avLst/>
          </a:prstGeom>
        </p:spPr>
      </p:pic>
      <p:grpSp>
        <p:nvGrpSpPr>
          <p:cNvPr id="15" name="Group 14">
            <a:extLst>
              <a:ext uri="{FF2B5EF4-FFF2-40B4-BE49-F238E27FC236}">
                <a16:creationId xmlns:a16="http://schemas.microsoft.com/office/drawing/2014/main" id="{12F0E2B6-4044-3749-82C0-18C04D642482}"/>
              </a:ext>
            </a:extLst>
          </p:cNvPr>
          <p:cNvGrpSpPr/>
          <p:nvPr userDrawn="1"/>
        </p:nvGrpSpPr>
        <p:grpSpPr>
          <a:xfrm>
            <a:off x="0" y="-3"/>
            <a:ext cx="10058396" cy="7773847"/>
            <a:chOff x="0" y="-3"/>
            <a:chExt cx="10058396" cy="7773847"/>
          </a:xfrm>
        </p:grpSpPr>
        <p:sp>
          <p:nvSpPr>
            <p:cNvPr id="17" name="Rectangle 16">
              <a:extLst>
                <a:ext uri="{FF2B5EF4-FFF2-40B4-BE49-F238E27FC236}">
                  <a16:creationId xmlns:a16="http://schemas.microsoft.com/office/drawing/2014/main" id="{ECB01491-4AF7-5345-AD9A-378CD67916DB}"/>
                </a:ext>
              </a:extLst>
            </p:cNvPr>
            <p:cNvSpPr/>
            <p:nvPr/>
          </p:nvSpPr>
          <p:spPr>
            <a:xfrm flipH="1" flipV="1">
              <a:off x="5582914" y="-3"/>
              <a:ext cx="4475482" cy="7773847"/>
            </a:xfrm>
            <a:prstGeom prst="rect">
              <a:avLst/>
            </a:prstGeom>
            <a:gradFill>
              <a:gsLst>
                <a:gs pos="39000">
                  <a:schemeClr val="bg2">
                    <a:lumMod val="0"/>
                    <a:alpha val="0"/>
                  </a:schemeClr>
                </a:gs>
                <a:gs pos="0">
                  <a:schemeClr val="bg2">
                    <a:lumMod val="0"/>
                    <a:alpha val="84797"/>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7E0154C-CE4B-BD4D-B5F4-A6FA5A2D7375}"/>
                </a:ext>
              </a:extLst>
            </p:cNvPr>
            <p:cNvSpPr/>
            <p:nvPr/>
          </p:nvSpPr>
          <p:spPr>
            <a:xfrm>
              <a:off x="0" y="0"/>
              <a:ext cx="5152852" cy="7772400"/>
            </a:xfrm>
            <a:prstGeom prst="rect">
              <a:avLst/>
            </a:prstGeom>
            <a:gradFill flip="none" rotWithShape="1">
              <a:gsLst>
                <a:gs pos="0">
                  <a:schemeClr val="bg2">
                    <a:alpha val="0"/>
                  </a:schemeClr>
                </a:gs>
                <a:gs pos="99000">
                  <a:schemeClr val="bg2">
                    <a:alpha val="80039"/>
                    <a:lumMod val="20203"/>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BFEC67D-20BE-0948-A94A-6EF848A8CFC0}"/>
              </a:ext>
            </a:extLst>
          </p:cNvPr>
          <p:cNvGrpSpPr/>
          <p:nvPr userDrawn="1"/>
        </p:nvGrpSpPr>
        <p:grpSpPr>
          <a:xfrm flipH="1">
            <a:off x="377191" y="1459467"/>
            <a:ext cx="2584808" cy="2597611"/>
            <a:chOff x="8991166" y="3595081"/>
            <a:chExt cx="3133101" cy="3148618"/>
          </a:xfrm>
          <a:solidFill>
            <a:schemeClr val="bg1">
              <a:alpha val="60000"/>
            </a:schemeClr>
          </a:solidFill>
        </p:grpSpPr>
        <p:sp>
          <p:nvSpPr>
            <p:cNvPr id="21" name="Right Triangle 20">
              <a:extLst>
                <a:ext uri="{FF2B5EF4-FFF2-40B4-BE49-F238E27FC236}">
                  <a16:creationId xmlns:a16="http://schemas.microsoft.com/office/drawing/2014/main" id="{C0011253-9D7B-8F43-961B-F54A88598383}"/>
                </a:ext>
              </a:extLst>
            </p:cNvPr>
            <p:cNvSpPr/>
            <p:nvPr userDrawn="1"/>
          </p:nvSpPr>
          <p:spPr>
            <a:xfrm rot="10800000" flipH="1">
              <a:off x="10617788" y="3595081"/>
              <a:ext cx="1506479" cy="1506479"/>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2" name="Right Triangle 21">
              <a:extLst>
                <a:ext uri="{FF2B5EF4-FFF2-40B4-BE49-F238E27FC236}">
                  <a16:creationId xmlns:a16="http://schemas.microsoft.com/office/drawing/2014/main" id="{6E506AFA-6FF2-9C43-8602-C2F8B441A403}"/>
                </a:ext>
              </a:extLst>
            </p:cNvPr>
            <p:cNvSpPr/>
            <p:nvPr userDrawn="1"/>
          </p:nvSpPr>
          <p:spPr>
            <a:xfrm rot="10800000" flipH="1">
              <a:off x="8991166" y="5235294"/>
              <a:ext cx="1508406" cy="150840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3" name="Right Triangle 22">
              <a:extLst>
                <a:ext uri="{FF2B5EF4-FFF2-40B4-BE49-F238E27FC236}">
                  <a16:creationId xmlns:a16="http://schemas.microsoft.com/office/drawing/2014/main" id="{5841F22D-0468-AC40-AA00-F48C2A72EDF4}"/>
                </a:ext>
              </a:extLst>
            </p:cNvPr>
            <p:cNvSpPr/>
            <p:nvPr userDrawn="1"/>
          </p:nvSpPr>
          <p:spPr>
            <a:xfrm rot="10800000" flipH="1">
              <a:off x="8991358" y="4414863"/>
              <a:ext cx="706131" cy="70613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2" name="Right Triangle 31">
              <a:extLst>
                <a:ext uri="{FF2B5EF4-FFF2-40B4-BE49-F238E27FC236}">
                  <a16:creationId xmlns:a16="http://schemas.microsoft.com/office/drawing/2014/main" id="{FE395DBF-A2D4-DC4C-992F-9B59A36412BE}"/>
                </a:ext>
              </a:extLst>
            </p:cNvPr>
            <p:cNvSpPr/>
            <p:nvPr userDrawn="1"/>
          </p:nvSpPr>
          <p:spPr>
            <a:xfrm rot="10800000" flipH="1">
              <a:off x="9814990" y="4414863"/>
              <a:ext cx="706131" cy="706131"/>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3" name="Right Triangle 32">
              <a:extLst>
                <a:ext uri="{FF2B5EF4-FFF2-40B4-BE49-F238E27FC236}">
                  <a16:creationId xmlns:a16="http://schemas.microsoft.com/office/drawing/2014/main" id="{1BD53D03-660D-2C4E-A149-5985D9588907}"/>
                </a:ext>
              </a:extLst>
            </p:cNvPr>
            <p:cNvSpPr/>
            <p:nvPr userDrawn="1"/>
          </p:nvSpPr>
          <p:spPr>
            <a:xfrm rot="10800000" flipH="1">
              <a:off x="9811192" y="3595081"/>
              <a:ext cx="706131" cy="706131"/>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4" name="Right Triangle 33">
              <a:extLst>
                <a:ext uri="{FF2B5EF4-FFF2-40B4-BE49-F238E27FC236}">
                  <a16:creationId xmlns:a16="http://schemas.microsoft.com/office/drawing/2014/main" id="{CA79D725-D3FF-0F48-B8A5-08E3C8E92078}"/>
                </a:ext>
              </a:extLst>
            </p:cNvPr>
            <p:cNvSpPr/>
            <p:nvPr userDrawn="1"/>
          </p:nvSpPr>
          <p:spPr>
            <a:xfrm rot="10800000" flipH="1">
              <a:off x="10617787" y="5235294"/>
              <a:ext cx="706131" cy="706131"/>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pic>
        <p:nvPicPr>
          <p:cNvPr id="35" name="image1.png" descr="image1.png">
            <a:extLst>
              <a:ext uri="{FF2B5EF4-FFF2-40B4-BE49-F238E27FC236}">
                <a16:creationId xmlns:a16="http://schemas.microsoft.com/office/drawing/2014/main" id="{CF31F7F5-27E0-6E42-BA3D-2C386438FCBE}"/>
              </a:ext>
            </a:extLst>
          </p:cNvPr>
          <p:cNvPicPr>
            <a:picLocks/>
          </p:cNvPicPr>
          <p:nvPr userDrawn="1"/>
        </p:nvPicPr>
        <p:blipFill>
          <a:blip r:embed="rId3"/>
          <a:stretch>
            <a:fillRect/>
          </a:stretch>
        </p:blipFill>
        <p:spPr>
          <a:xfrm>
            <a:off x="8092142" y="7085730"/>
            <a:ext cx="1536192" cy="329184"/>
          </a:xfrm>
          <a:prstGeom prst="rect">
            <a:avLst/>
          </a:prstGeom>
          <a:ln w="12700">
            <a:miter lim="400000"/>
          </a:ln>
        </p:spPr>
      </p:pic>
      <p:sp>
        <p:nvSpPr>
          <p:cNvPr id="18" name="Text Placeholder 2">
            <a:extLst>
              <a:ext uri="{FF2B5EF4-FFF2-40B4-BE49-F238E27FC236}">
                <a16:creationId xmlns:a16="http://schemas.microsoft.com/office/drawing/2014/main" id="{E4F1853B-8AD5-F847-B03E-DD1718153131}"/>
              </a:ext>
            </a:extLst>
          </p:cNvPr>
          <p:cNvSpPr>
            <a:spLocks noGrp="1"/>
          </p:cNvSpPr>
          <p:nvPr>
            <p:ph type="body" sz="quarter" idx="10" hasCustomPrompt="1"/>
          </p:nvPr>
        </p:nvSpPr>
        <p:spPr>
          <a:xfrm>
            <a:off x="377190" y="4564956"/>
            <a:ext cx="3143250" cy="1142620"/>
          </a:xfrm>
          <a:prstGeom prst="rect">
            <a:avLst/>
          </a:prstGeom>
        </p:spPr>
        <p:txBody>
          <a:bodyPr wrap="square" lIns="0" tIns="0" rIns="0" bIns="0">
            <a:spAutoFit/>
          </a:bodyPr>
          <a:lstStyle>
            <a:lvl1pPr marL="0" indent="0">
              <a:buNone/>
              <a:defRPr sz="1650">
                <a:solidFill>
                  <a:schemeClr val="bg1"/>
                </a:solidFill>
              </a:defRPr>
            </a:lvl1pPr>
          </a:lstStyle>
          <a:p>
            <a:r>
              <a:rPr lang="en-US" dirty="0"/>
              <a:t>A longer statement or quote goes here. </a:t>
            </a:r>
            <a:r>
              <a:rPr lang="en-US" dirty="0" err="1"/>
              <a:t>Aliquam</a:t>
            </a:r>
            <a:r>
              <a:rPr lang="en-US" dirty="0"/>
              <a:t> a magna </a:t>
            </a:r>
            <a:r>
              <a:rPr lang="en-US" dirty="0" err="1"/>
              <a:t>posuere</a:t>
            </a:r>
            <a:r>
              <a:rPr lang="en-US" dirty="0"/>
              <a:t>, </a:t>
            </a:r>
            <a:r>
              <a:rPr lang="en-US" dirty="0" err="1"/>
              <a:t>venenatis</a:t>
            </a:r>
            <a:r>
              <a:rPr lang="en-US" dirty="0"/>
              <a:t> </a:t>
            </a:r>
            <a:r>
              <a:rPr lang="en-US" dirty="0" err="1"/>
              <a:t>leo</a:t>
            </a:r>
            <a:r>
              <a:rPr lang="en-US" dirty="0"/>
              <a:t> vel, </a:t>
            </a:r>
            <a:r>
              <a:rPr lang="en-US" dirty="0" err="1"/>
              <a:t>efficitur</a:t>
            </a:r>
            <a:r>
              <a:rPr lang="en-US" dirty="0"/>
              <a:t> </a:t>
            </a:r>
            <a:r>
              <a:rPr lang="en-US" dirty="0" err="1"/>
              <a:t>erat</a:t>
            </a:r>
            <a:r>
              <a:rPr lang="en-US" dirty="0"/>
              <a:t>. </a:t>
            </a:r>
            <a:r>
              <a:rPr lang="en-US" dirty="0" err="1"/>
              <a:t>Nullam</a:t>
            </a:r>
            <a:r>
              <a:rPr lang="en-US" dirty="0"/>
              <a:t> </a:t>
            </a:r>
            <a:r>
              <a:rPr lang="en-US" dirty="0" err="1"/>
              <a:t>eget</a:t>
            </a:r>
            <a:r>
              <a:rPr lang="en-US" dirty="0"/>
              <a:t> </a:t>
            </a:r>
            <a:r>
              <a:rPr lang="en-US" dirty="0" err="1"/>
              <a:t>tincidunt</a:t>
            </a:r>
            <a:r>
              <a:rPr lang="en-US" dirty="0"/>
              <a:t> </a:t>
            </a:r>
            <a:r>
              <a:rPr lang="en-US" dirty="0" err="1"/>
              <a:t>metus</a:t>
            </a:r>
            <a:r>
              <a:rPr lang="en-US" dirty="0"/>
              <a:t>. In </a:t>
            </a:r>
            <a:r>
              <a:rPr lang="en-US" dirty="0" err="1"/>
              <a:t>eleifend</a:t>
            </a:r>
            <a:r>
              <a:rPr lang="en-US" dirty="0"/>
              <a:t> </a:t>
            </a:r>
            <a:r>
              <a:rPr lang="en-US" dirty="0" err="1"/>
              <a:t>massa</a:t>
            </a:r>
            <a:r>
              <a:rPr lang="en-US" dirty="0"/>
              <a:t> </a:t>
            </a:r>
            <a:r>
              <a:rPr lang="en-US" dirty="0" err="1"/>
              <a:t>sapien</a:t>
            </a:r>
            <a:r>
              <a:rPr lang="en-US" dirty="0"/>
              <a:t>.</a:t>
            </a:r>
          </a:p>
        </p:txBody>
      </p:sp>
      <p:sp>
        <p:nvSpPr>
          <p:cNvPr id="6" name="Slide Number Placeholder 5">
            <a:extLst>
              <a:ext uri="{FF2B5EF4-FFF2-40B4-BE49-F238E27FC236}">
                <a16:creationId xmlns:a16="http://schemas.microsoft.com/office/drawing/2014/main" id="{20179FDE-7605-2346-AD2D-BEDE07740833}"/>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7" name="Footer Placeholder 3">
            <a:extLst>
              <a:ext uri="{FF2B5EF4-FFF2-40B4-BE49-F238E27FC236}">
                <a16:creationId xmlns:a16="http://schemas.microsoft.com/office/drawing/2014/main" id="{6F36D8DB-1937-A94B-AFB1-596CF1E7FA4D}"/>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Tree>
    <p:extLst>
      <p:ext uri="{BB962C8B-B14F-4D97-AF65-F5344CB8AC3E}">
        <p14:creationId xmlns:p14="http://schemas.microsoft.com/office/powerpoint/2010/main" val="3158666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Image 1 + Quot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4B2A4A3F-5A36-7546-BAE5-62DAD98902E8}"/>
              </a:ext>
            </a:extLst>
          </p:cNvPr>
          <p:cNvSpPr>
            <a:spLocks noGrp="1"/>
          </p:cNvSpPr>
          <p:nvPr>
            <p:ph type="pic" sz="quarter" idx="12"/>
          </p:nvPr>
        </p:nvSpPr>
        <p:spPr>
          <a:xfrm>
            <a:off x="0" y="0"/>
            <a:ext cx="10058400" cy="7772400"/>
          </a:xfrm>
          <a:prstGeom prst="rect">
            <a:avLst/>
          </a:prstGeom>
        </p:spPr>
        <p:txBody>
          <a:bodyPr anchor="ctr"/>
          <a:lstStyle>
            <a:lvl1pPr algn="ctr">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6F756FC5-8E6F-F748-BC4C-59552349FE2D}"/>
              </a:ext>
            </a:extLst>
          </p:cNvPr>
          <p:cNvSpPr>
            <a:spLocks noGrp="1"/>
          </p:cNvSpPr>
          <p:nvPr>
            <p:ph type="body" sz="quarter" idx="10" hasCustomPrompt="1"/>
          </p:nvPr>
        </p:nvSpPr>
        <p:spPr>
          <a:xfrm>
            <a:off x="6537960" y="470519"/>
            <a:ext cx="3143250" cy="1381593"/>
          </a:xfrm>
          <a:prstGeom prst="rect">
            <a:avLst/>
          </a:prstGeom>
        </p:spPr>
        <p:txBody>
          <a:bodyPr lIns="0" tIns="0" rIns="0" bIns="0">
            <a:noAutofit/>
          </a:bodyPr>
          <a:lstStyle>
            <a:lvl1pPr marL="0" indent="0">
              <a:buNone/>
              <a:defRPr sz="1650">
                <a:solidFill>
                  <a:schemeClr val="bg1"/>
                </a:solidFill>
              </a:defRPr>
            </a:lvl1pPr>
          </a:lstStyle>
          <a:p>
            <a:pPr lvl="0"/>
            <a:r>
              <a:rPr lang="en-US" dirty="0"/>
              <a:t>A longer statement or quote goes here.</a:t>
            </a:r>
          </a:p>
        </p:txBody>
      </p:sp>
      <p:sp>
        <p:nvSpPr>
          <p:cNvPr id="4" name="Slide Number Placeholder 5">
            <a:extLst>
              <a:ext uri="{FF2B5EF4-FFF2-40B4-BE49-F238E27FC236}">
                <a16:creationId xmlns:a16="http://schemas.microsoft.com/office/drawing/2014/main" id="{897E164A-8FC1-BD4C-A0A7-9F36EF0C1A11}"/>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5" name="Footer Placeholder 3">
            <a:extLst>
              <a:ext uri="{FF2B5EF4-FFF2-40B4-BE49-F238E27FC236}">
                <a16:creationId xmlns:a16="http://schemas.microsoft.com/office/drawing/2014/main" id="{EEDC7F20-9C51-8042-8731-8BE117A3B023}"/>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pic>
        <p:nvPicPr>
          <p:cNvPr id="6" name="image1.png" descr="image1.png">
            <a:extLst>
              <a:ext uri="{FF2B5EF4-FFF2-40B4-BE49-F238E27FC236}">
                <a16:creationId xmlns:a16="http://schemas.microsoft.com/office/drawing/2014/main" id="{F2BAEA22-9296-ED4E-B4CC-78BD1D45940C}"/>
              </a:ext>
            </a:extLst>
          </p:cNvPr>
          <p:cNvPicPr>
            <a:picLocks noChangeAspect="1"/>
          </p:cNvPicPr>
          <p:nvPr userDrawn="1"/>
        </p:nvPicPr>
        <p:blipFill>
          <a:blip r:embed="rId2"/>
          <a:stretch>
            <a:fillRect/>
          </a:stretch>
        </p:blipFill>
        <p:spPr>
          <a:xfrm>
            <a:off x="8446225" y="6996024"/>
            <a:ext cx="1232342" cy="366198"/>
          </a:xfrm>
          <a:prstGeom prst="rect">
            <a:avLst/>
          </a:prstGeom>
          <a:ln w="12700">
            <a:miter lim="400000"/>
          </a:ln>
        </p:spPr>
      </p:pic>
    </p:spTree>
    <p:extLst>
      <p:ext uri="{BB962C8B-B14F-4D97-AF65-F5344CB8AC3E}">
        <p14:creationId xmlns:p14="http://schemas.microsoft.com/office/powerpoint/2010/main" val="2326390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Image 2 + Quot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4B2A4A3F-5A36-7546-BAE5-62DAD98902E8}"/>
              </a:ext>
            </a:extLst>
          </p:cNvPr>
          <p:cNvSpPr>
            <a:spLocks noGrp="1"/>
          </p:cNvSpPr>
          <p:nvPr>
            <p:ph type="pic" sz="quarter" idx="12"/>
          </p:nvPr>
        </p:nvSpPr>
        <p:spPr>
          <a:xfrm>
            <a:off x="0" y="0"/>
            <a:ext cx="10058400" cy="7772400"/>
          </a:xfrm>
          <a:prstGeom prst="rect">
            <a:avLst/>
          </a:prstGeom>
        </p:spPr>
        <p:txBody>
          <a:bodyPr anchor="ctr"/>
          <a:lstStyle>
            <a:lvl1pPr algn="ctr">
              <a:defRPr/>
            </a:lvl1pPr>
          </a:lstStyle>
          <a:p>
            <a:r>
              <a:rPr lang="en-US"/>
              <a:t>Click icon to add picture</a:t>
            </a:r>
            <a:endParaRPr lang="en-US" dirty="0"/>
          </a:p>
        </p:txBody>
      </p:sp>
      <p:sp>
        <p:nvSpPr>
          <p:cNvPr id="4" name="Slide Number Placeholder 5">
            <a:extLst>
              <a:ext uri="{FF2B5EF4-FFF2-40B4-BE49-F238E27FC236}">
                <a16:creationId xmlns:a16="http://schemas.microsoft.com/office/drawing/2014/main" id="{897E164A-8FC1-BD4C-A0A7-9F36EF0C1A11}"/>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5" name="Footer Placeholder 3">
            <a:extLst>
              <a:ext uri="{FF2B5EF4-FFF2-40B4-BE49-F238E27FC236}">
                <a16:creationId xmlns:a16="http://schemas.microsoft.com/office/drawing/2014/main" id="{EEDC7F20-9C51-8042-8731-8BE117A3B023}"/>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6" name="Text Placeholder 2">
            <a:extLst>
              <a:ext uri="{FF2B5EF4-FFF2-40B4-BE49-F238E27FC236}">
                <a16:creationId xmlns:a16="http://schemas.microsoft.com/office/drawing/2014/main" id="{3BCC468A-2AFE-0B42-9F4D-BD637CDEED3A}"/>
              </a:ext>
            </a:extLst>
          </p:cNvPr>
          <p:cNvSpPr>
            <a:spLocks noGrp="1"/>
          </p:cNvSpPr>
          <p:nvPr>
            <p:ph type="body" sz="quarter" idx="16" hasCustomPrompt="1"/>
          </p:nvPr>
        </p:nvSpPr>
        <p:spPr>
          <a:xfrm>
            <a:off x="377190" y="518160"/>
            <a:ext cx="3143250" cy="1319064"/>
          </a:xfrm>
          <a:prstGeom prst="rect">
            <a:avLst/>
          </a:prstGeom>
        </p:spPr>
        <p:txBody>
          <a:bodyPr lIns="0" tIns="0" rIns="0" bIns="0">
            <a:noAutofit/>
          </a:bodyPr>
          <a:lstStyle>
            <a:lvl1pPr marL="0" indent="0">
              <a:buNone/>
              <a:defRPr sz="1650">
                <a:solidFill>
                  <a:schemeClr val="bg1"/>
                </a:solidFill>
              </a:defRPr>
            </a:lvl1pPr>
          </a:lstStyle>
          <a:p>
            <a:pPr lvl="0"/>
            <a:r>
              <a:rPr lang="en-US" dirty="0"/>
              <a:t>A longer statement or quote goes here.</a:t>
            </a:r>
          </a:p>
        </p:txBody>
      </p:sp>
      <p:pic>
        <p:nvPicPr>
          <p:cNvPr id="7" name="image1.png" descr="image1.png">
            <a:extLst>
              <a:ext uri="{FF2B5EF4-FFF2-40B4-BE49-F238E27FC236}">
                <a16:creationId xmlns:a16="http://schemas.microsoft.com/office/drawing/2014/main" id="{A0BCC499-2C0F-5A44-BBBB-A327EBEA8D56}"/>
              </a:ext>
            </a:extLst>
          </p:cNvPr>
          <p:cNvPicPr>
            <a:picLocks noChangeAspect="1"/>
          </p:cNvPicPr>
          <p:nvPr userDrawn="1"/>
        </p:nvPicPr>
        <p:blipFill>
          <a:blip r:embed="rId2"/>
          <a:stretch>
            <a:fillRect/>
          </a:stretch>
        </p:blipFill>
        <p:spPr>
          <a:xfrm>
            <a:off x="8446225" y="6996024"/>
            <a:ext cx="1232342" cy="366198"/>
          </a:xfrm>
          <a:prstGeom prst="rect">
            <a:avLst/>
          </a:prstGeom>
          <a:ln w="12700">
            <a:miter lim="400000"/>
          </a:ln>
        </p:spPr>
      </p:pic>
    </p:spTree>
    <p:extLst>
      <p:ext uri="{BB962C8B-B14F-4D97-AF65-F5344CB8AC3E}">
        <p14:creationId xmlns:p14="http://schemas.microsoft.com/office/powerpoint/2010/main" val="157199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Content +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37E5-17A1-CA4A-B595-DE5E4193260A}"/>
              </a:ext>
            </a:extLst>
          </p:cNvPr>
          <p:cNvSpPr>
            <a:spLocks noGrp="1"/>
          </p:cNvSpPr>
          <p:nvPr>
            <p:ph type="title"/>
          </p:nvPr>
        </p:nvSpPr>
        <p:spPr>
          <a:xfrm>
            <a:off x="377191" y="518165"/>
            <a:ext cx="8322734" cy="981456"/>
          </a:xfrm>
          <a:prstGeom prst="rect">
            <a:avLst/>
          </a:prstGeom>
        </p:spPr>
        <p:txBody>
          <a:bodyPr lIns="0" tIns="0" rIns="0" bIns="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10E96-50B6-CD45-ACB7-69F66F6FF36D}"/>
              </a:ext>
            </a:extLst>
          </p:cNvPr>
          <p:cNvSpPr>
            <a:spLocks noGrp="1"/>
          </p:cNvSpPr>
          <p:nvPr>
            <p:ph sz="half" idx="1"/>
          </p:nvPr>
        </p:nvSpPr>
        <p:spPr>
          <a:xfrm>
            <a:off x="377191" y="2559303"/>
            <a:ext cx="4589145" cy="4416870"/>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DC73393-F345-A747-8A00-11C346309CFF}"/>
              </a:ext>
            </a:extLst>
          </p:cNvPr>
          <p:cNvSpPr>
            <a:spLocks noGrp="1"/>
          </p:cNvSpPr>
          <p:nvPr>
            <p:ph sz="half" idx="2"/>
          </p:nvPr>
        </p:nvSpPr>
        <p:spPr>
          <a:xfrm>
            <a:off x="5092066" y="2559303"/>
            <a:ext cx="4589145" cy="4416870"/>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5C7EB43-BE0E-2E45-89C4-F0BE0C7F2D6D}"/>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7" name="Footer Placeholder 3">
            <a:extLst>
              <a:ext uri="{FF2B5EF4-FFF2-40B4-BE49-F238E27FC236}">
                <a16:creationId xmlns:a16="http://schemas.microsoft.com/office/drawing/2014/main" id="{F7BE8041-B769-474C-A4C3-1FFE87DA4E40}"/>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9" name="Text Placeholder 8">
            <a:extLst>
              <a:ext uri="{FF2B5EF4-FFF2-40B4-BE49-F238E27FC236}">
                <a16:creationId xmlns:a16="http://schemas.microsoft.com/office/drawing/2014/main" id="{6E06D5C8-D1DC-0E42-AE73-7F985FBDD204}"/>
              </a:ext>
            </a:extLst>
          </p:cNvPr>
          <p:cNvSpPr>
            <a:spLocks noGrp="1"/>
          </p:cNvSpPr>
          <p:nvPr>
            <p:ph type="body" sz="quarter" idx="13" hasCustomPrompt="1"/>
          </p:nvPr>
        </p:nvSpPr>
        <p:spPr>
          <a:xfrm>
            <a:off x="370451" y="1640840"/>
            <a:ext cx="4589145" cy="777240"/>
          </a:xfrm>
        </p:spPr>
        <p:txBody>
          <a:bodyPr lIns="0" rIns="0">
            <a:normAutofit/>
          </a:bodyPr>
          <a:lstStyle>
            <a:lvl1pPr marL="0" indent="0">
              <a:spcBef>
                <a:spcPts val="0"/>
              </a:spcBef>
              <a:buFont typeface="Arial" pitchFamily="34" charset="0"/>
              <a:buNone/>
              <a:defRPr sz="1650"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dirty="0"/>
              <a:t>Click to add subtitle</a:t>
            </a:r>
          </a:p>
        </p:txBody>
      </p:sp>
      <p:sp>
        <p:nvSpPr>
          <p:cNvPr id="10" name="Text Placeholder 8">
            <a:extLst>
              <a:ext uri="{FF2B5EF4-FFF2-40B4-BE49-F238E27FC236}">
                <a16:creationId xmlns:a16="http://schemas.microsoft.com/office/drawing/2014/main" id="{85B2588B-2C09-F34E-804C-7CF233928B1A}"/>
              </a:ext>
            </a:extLst>
          </p:cNvPr>
          <p:cNvSpPr>
            <a:spLocks noGrp="1"/>
          </p:cNvSpPr>
          <p:nvPr>
            <p:ph type="body" sz="quarter" idx="16" hasCustomPrompt="1"/>
          </p:nvPr>
        </p:nvSpPr>
        <p:spPr>
          <a:xfrm>
            <a:off x="5091985" y="1669288"/>
            <a:ext cx="4595969" cy="777240"/>
          </a:xfrm>
        </p:spPr>
        <p:txBody>
          <a:bodyPr lIns="0" rIns="0">
            <a:normAutofit/>
          </a:bodyPr>
          <a:lstStyle>
            <a:lvl1pPr marL="0" indent="0">
              <a:spcBef>
                <a:spcPts val="0"/>
              </a:spcBef>
              <a:buFont typeface="Arial" pitchFamily="34" charset="0"/>
              <a:buNone/>
              <a:defRPr sz="1650"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dirty="0"/>
              <a:t>Click to add subtitle</a:t>
            </a:r>
          </a:p>
        </p:txBody>
      </p:sp>
      <p:grpSp>
        <p:nvGrpSpPr>
          <p:cNvPr id="30" name="Group 29">
            <a:extLst>
              <a:ext uri="{FF2B5EF4-FFF2-40B4-BE49-F238E27FC236}">
                <a16:creationId xmlns:a16="http://schemas.microsoft.com/office/drawing/2014/main" id="{C56D0786-A53E-4648-912F-8134610B942D}"/>
              </a:ext>
            </a:extLst>
          </p:cNvPr>
          <p:cNvGrpSpPr/>
          <p:nvPr userDrawn="1"/>
        </p:nvGrpSpPr>
        <p:grpSpPr>
          <a:xfrm>
            <a:off x="8879404" y="308112"/>
            <a:ext cx="798217" cy="743142"/>
            <a:chOff x="10897521" y="210080"/>
            <a:chExt cx="893618" cy="831961"/>
          </a:xfrm>
        </p:grpSpPr>
        <p:sp>
          <p:nvSpPr>
            <p:cNvPr id="31" name="Right Triangle 30">
              <a:extLst>
                <a:ext uri="{FF2B5EF4-FFF2-40B4-BE49-F238E27FC236}">
                  <a16:creationId xmlns:a16="http://schemas.microsoft.com/office/drawing/2014/main" id="{BEC7F303-86D2-DE44-8592-2F9BBAA11236}"/>
                </a:ext>
              </a:extLst>
            </p:cNvPr>
            <p:cNvSpPr/>
            <p:nvPr/>
          </p:nvSpPr>
          <p:spPr>
            <a:xfrm rot="10800000">
              <a:off x="11156128" y="407030"/>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DAF80DCF-3B03-A74A-BDE2-E421551C6898}"/>
                </a:ext>
              </a:extLst>
            </p:cNvPr>
            <p:cNvSpPr>
              <a:spLocks noChangeAspect="1"/>
            </p:cNvSpPr>
            <p:nvPr userDrawn="1"/>
          </p:nvSpPr>
          <p:spPr>
            <a:xfrm rot="10800000">
              <a:off x="11100809" y="723362"/>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061A1C9B-1585-7C4B-A0C7-8D4331620AFE}"/>
                </a:ext>
              </a:extLst>
            </p:cNvPr>
            <p:cNvSpPr>
              <a:spLocks noChangeAspect="1"/>
            </p:cNvSpPr>
            <p:nvPr userDrawn="1"/>
          </p:nvSpPr>
          <p:spPr>
            <a:xfrm rot="10800000">
              <a:off x="11632386" y="210080"/>
              <a:ext cx="158753" cy="158753"/>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Triangle 33">
              <a:extLst>
                <a:ext uri="{FF2B5EF4-FFF2-40B4-BE49-F238E27FC236}">
                  <a16:creationId xmlns:a16="http://schemas.microsoft.com/office/drawing/2014/main" id="{FAAA401A-B95B-DE46-A8A3-7C3AFCAF1FFD}"/>
                </a:ext>
              </a:extLst>
            </p:cNvPr>
            <p:cNvSpPr>
              <a:spLocks noChangeAspect="1"/>
            </p:cNvSpPr>
            <p:nvPr userDrawn="1"/>
          </p:nvSpPr>
          <p:spPr>
            <a:xfrm rot="10800000">
              <a:off x="10897521" y="519090"/>
              <a:ext cx="158753" cy="15875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 name="Picture 39" descr="A picture containing text, clipart&#10;&#10;Description automatically generated">
            <a:extLst>
              <a:ext uri="{FF2B5EF4-FFF2-40B4-BE49-F238E27FC236}">
                <a16:creationId xmlns:a16="http://schemas.microsoft.com/office/drawing/2014/main" id="{BFA47C21-8EA3-164E-88FE-A43989F8C24C}"/>
              </a:ext>
            </a:extLst>
          </p:cNvPr>
          <p:cNvPicPr>
            <a:picLocks noChangeAspect="1"/>
          </p:cNvPicPr>
          <p:nvPr userDrawn="1"/>
        </p:nvPicPr>
        <p:blipFill>
          <a:blip r:embed="rId2"/>
          <a:stretch>
            <a:fillRect/>
          </a:stretch>
        </p:blipFill>
        <p:spPr>
          <a:xfrm>
            <a:off x="8092142" y="7079686"/>
            <a:ext cx="1538958" cy="332275"/>
          </a:xfrm>
          <a:prstGeom prst="rect">
            <a:avLst/>
          </a:prstGeom>
        </p:spPr>
      </p:pic>
    </p:spTree>
    <p:extLst>
      <p:ext uri="{BB962C8B-B14F-4D97-AF65-F5344CB8AC3E}">
        <p14:creationId xmlns:p14="http://schemas.microsoft.com/office/powerpoint/2010/main" val="69734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37E5-17A1-CA4A-B595-DE5E4193260A}"/>
              </a:ext>
            </a:extLst>
          </p:cNvPr>
          <p:cNvSpPr>
            <a:spLocks noGrp="1"/>
          </p:cNvSpPr>
          <p:nvPr>
            <p:ph type="title"/>
          </p:nvPr>
        </p:nvSpPr>
        <p:spPr>
          <a:xfrm>
            <a:off x="377192" y="518160"/>
            <a:ext cx="8325297" cy="1397953"/>
          </a:xfrm>
          <a:prstGeom prst="rect">
            <a:avLst/>
          </a:prstGeom>
        </p:spPr>
        <p:txBody>
          <a:bodyPr lIns="0" tIns="0" rIns="0" bIns="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10E96-50B6-CD45-ACB7-69F66F6FF36D}"/>
              </a:ext>
            </a:extLst>
          </p:cNvPr>
          <p:cNvSpPr>
            <a:spLocks noGrp="1"/>
          </p:cNvSpPr>
          <p:nvPr>
            <p:ph sz="half" idx="1"/>
          </p:nvPr>
        </p:nvSpPr>
        <p:spPr>
          <a:xfrm>
            <a:off x="377191" y="2097023"/>
            <a:ext cx="4589145" cy="4879150"/>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DC73393-F345-A747-8A00-11C346309CFF}"/>
              </a:ext>
            </a:extLst>
          </p:cNvPr>
          <p:cNvSpPr>
            <a:spLocks noGrp="1"/>
          </p:cNvSpPr>
          <p:nvPr>
            <p:ph sz="half" idx="2"/>
          </p:nvPr>
        </p:nvSpPr>
        <p:spPr>
          <a:xfrm>
            <a:off x="5092066" y="2097023"/>
            <a:ext cx="4589145" cy="4879150"/>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5C7EB43-BE0E-2E45-89C4-F0BE0C7F2D6D}"/>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7" name="Footer Placeholder 3">
            <a:extLst>
              <a:ext uri="{FF2B5EF4-FFF2-40B4-BE49-F238E27FC236}">
                <a16:creationId xmlns:a16="http://schemas.microsoft.com/office/drawing/2014/main" id="{F7BE8041-B769-474C-A4C3-1FFE87DA4E40}"/>
              </a:ext>
            </a:extLst>
          </p:cNvPr>
          <p:cNvSpPr>
            <a:spLocks noGrp="1"/>
          </p:cNvSpPr>
          <p:nvPr>
            <p:ph type="ftr" sz="quarter" idx="15"/>
          </p:nvPr>
        </p:nvSpPr>
        <p:spPr>
          <a:xfrm>
            <a:off x="3331846" y="6984566"/>
            <a:ext cx="3394710" cy="413808"/>
          </a:xfrm>
          <a:prstGeom prst="rect">
            <a:avLst/>
          </a:prstGeo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grpSp>
        <p:nvGrpSpPr>
          <p:cNvPr id="24" name="Group 23">
            <a:extLst>
              <a:ext uri="{FF2B5EF4-FFF2-40B4-BE49-F238E27FC236}">
                <a16:creationId xmlns:a16="http://schemas.microsoft.com/office/drawing/2014/main" id="{73720DB5-659B-4346-A1CE-DEFB5990F9E3}"/>
              </a:ext>
            </a:extLst>
          </p:cNvPr>
          <p:cNvGrpSpPr/>
          <p:nvPr userDrawn="1"/>
        </p:nvGrpSpPr>
        <p:grpSpPr>
          <a:xfrm>
            <a:off x="8627870" y="486167"/>
            <a:ext cx="1053340" cy="1074001"/>
            <a:chOff x="10691107" y="360338"/>
            <a:chExt cx="1053340" cy="1074001"/>
          </a:xfrm>
        </p:grpSpPr>
        <p:sp>
          <p:nvSpPr>
            <p:cNvPr id="33" name="Right Triangle 32">
              <a:extLst>
                <a:ext uri="{FF2B5EF4-FFF2-40B4-BE49-F238E27FC236}">
                  <a16:creationId xmlns:a16="http://schemas.microsoft.com/office/drawing/2014/main" id="{4E85C8CB-245E-AF46-B92F-3EFC73F49E40}"/>
                </a:ext>
              </a:extLst>
            </p:cNvPr>
            <p:cNvSpPr/>
            <p:nvPr/>
          </p:nvSpPr>
          <p:spPr>
            <a:xfrm rot="10800000">
              <a:off x="11109436" y="360338"/>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82F2D9C9-3653-BE45-ADAD-5740CCDCEF93}"/>
                </a:ext>
              </a:extLst>
            </p:cNvPr>
            <p:cNvSpPr>
              <a:spLocks noChangeAspect="1"/>
            </p:cNvSpPr>
            <p:nvPr userDrawn="1"/>
          </p:nvSpPr>
          <p:spPr>
            <a:xfrm rot="10800000">
              <a:off x="10691107"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1E8C1F66-C1BE-C543-8855-6492D9590F0F}"/>
                </a:ext>
              </a:extLst>
            </p:cNvPr>
            <p:cNvSpPr>
              <a:spLocks noChangeAspect="1"/>
            </p:cNvSpPr>
            <p:nvPr userDrawn="1"/>
          </p:nvSpPr>
          <p:spPr>
            <a:xfrm rot="10800000">
              <a:off x="11217775" y="725485"/>
              <a:ext cx="158753" cy="158753"/>
            </a:xfrm>
            <a:prstGeom prst="rtTriangl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A6833A0E-0B1C-A947-AFBF-C517AE1E7461}"/>
                </a:ext>
              </a:extLst>
            </p:cNvPr>
            <p:cNvSpPr>
              <a:spLocks noChangeAspect="1"/>
            </p:cNvSpPr>
            <p:nvPr userDrawn="1"/>
          </p:nvSpPr>
          <p:spPr>
            <a:xfrm rot="10800000">
              <a:off x="10849860" y="36033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a16="http://schemas.microsoft.com/office/drawing/2014/main" id="{938988D8-127A-CE46-89E3-FD08C4F6CDB7}"/>
                </a:ext>
              </a:extLst>
            </p:cNvPr>
            <p:cNvSpPr>
              <a:spLocks noChangeAspect="1"/>
            </p:cNvSpPr>
            <p:nvPr userDrawn="1"/>
          </p:nvSpPr>
          <p:spPr>
            <a:xfrm rot="10800000">
              <a:off x="11138399" y="1116833"/>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14DA40B3-78CD-8942-85A4-51D6BE28253E}"/>
                </a:ext>
              </a:extLst>
            </p:cNvPr>
            <p:cNvSpPr>
              <a:spLocks noChangeAspect="1"/>
            </p:cNvSpPr>
            <p:nvPr userDrawn="1"/>
          </p:nvSpPr>
          <p:spPr>
            <a:xfrm rot="10800000">
              <a:off x="10849859" y="111536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C795CCC7-5641-F64E-B93F-C44E3CF8C6BF}"/>
                </a:ext>
              </a:extLst>
            </p:cNvPr>
            <p:cNvSpPr>
              <a:spLocks noChangeAspect="1"/>
            </p:cNvSpPr>
            <p:nvPr userDrawn="1"/>
          </p:nvSpPr>
          <p:spPr>
            <a:xfrm rot="10800000">
              <a:off x="11585692" y="1119604"/>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descr="A picture containing text, clipart&#10;&#10;Description automatically generated">
            <a:extLst>
              <a:ext uri="{FF2B5EF4-FFF2-40B4-BE49-F238E27FC236}">
                <a16:creationId xmlns:a16="http://schemas.microsoft.com/office/drawing/2014/main" id="{DACAA5DC-FEB6-C449-905F-D67890464FDA}"/>
              </a:ext>
            </a:extLst>
          </p:cNvPr>
          <p:cNvPicPr>
            <a:picLocks noChangeAspect="1"/>
          </p:cNvPicPr>
          <p:nvPr userDrawn="1"/>
        </p:nvPicPr>
        <p:blipFill>
          <a:blip r:embed="rId2"/>
          <a:stretch>
            <a:fillRect/>
          </a:stretch>
        </p:blipFill>
        <p:spPr>
          <a:xfrm>
            <a:off x="8092142" y="7079686"/>
            <a:ext cx="1538958" cy="332275"/>
          </a:xfrm>
          <a:prstGeom prst="rect">
            <a:avLst/>
          </a:prstGeom>
        </p:spPr>
      </p:pic>
    </p:spTree>
    <p:extLst>
      <p:ext uri="{BB962C8B-B14F-4D97-AF65-F5344CB8AC3E}">
        <p14:creationId xmlns:p14="http://schemas.microsoft.com/office/powerpoint/2010/main" val="32075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D6B9-BF2F-9449-A2AD-2B935F97E474}"/>
              </a:ext>
            </a:extLst>
          </p:cNvPr>
          <p:cNvSpPr>
            <a:spLocks noGrp="1"/>
          </p:cNvSpPr>
          <p:nvPr>
            <p:ph type="title"/>
          </p:nvPr>
        </p:nvSpPr>
        <p:spPr>
          <a:xfrm>
            <a:off x="377192" y="523333"/>
            <a:ext cx="8325297" cy="1404049"/>
          </a:xfrm>
          <a:prstGeom prst="rect">
            <a:avLst/>
          </a:prstGeom>
        </p:spPr>
        <p:txBody>
          <a:bodyPr anchor="t" anchorCtr="0"/>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38B24E56-6F8C-C64D-80C6-F3FC771874D1}"/>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4" name="Footer Placeholder 3">
            <a:extLst>
              <a:ext uri="{FF2B5EF4-FFF2-40B4-BE49-F238E27FC236}">
                <a16:creationId xmlns:a16="http://schemas.microsoft.com/office/drawing/2014/main" id="{94868498-A73D-3B4C-AFE9-FBBDB7C41974}"/>
              </a:ext>
            </a:extLst>
          </p:cNvPr>
          <p:cNvSpPr>
            <a:spLocks noGrp="1"/>
          </p:cNvSpPr>
          <p:nvPr>
            <p:ph type="ftr" sz="quarter" idx="15"/>
          </p:nvPr>
        </p:nvSpPr>
        <p:spPr>
          <a:xfrm>
            <a:off x="3331846" y="6984566"/>
            <a:ext cx="3394710" cy="413808"/>
          </a:xfr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grpSp>
        <p:nvGrpSpPr>
          <p:cNvPr id="28" name="Group 27">
            <a:extLst>
              <a:ext uri="{FF2B5EF4-FFF2-40B4-BE49-F238E27FC236}">
                <a16:creationId xmlns:a16="http://schemas.microsoft.com/office/drawing/2014/main" id="{5809065A-1B7E-D340-A24A-E337B42FAF17}"/>
              </a:ext>
            </a:extLst>
          </p:cNvPr>
          <p:cNvGrpSpPr/>
          <p:nvPr userDrawn="1"/>
        </p:nvGrpSpPr>
        <p:grpSpPr>
          <a:xfrm>
            <a:off x="8627870" y="486167"/>
            <a:ext cx="1053340" cy="1074001"/>
            <a:chOff x="10691107" y="360338"/>
            <a:chExt cx="1053340" cy="1074001"/>
          </a:xfrm>
        </p:grpSpPr>
        <p:sp>
          <p:nvSpPr>
            <p:cNvPr id="29" name="Right Triangle 28">
              <a:extLst>
                <a:ext uri="{FF2B5EF4-FFF2-40B4-BE49-F238E27FC236}">
                  <a16:creationId xmlns:a16="http://schemas.microsoft.com/office/drawing/2014/main" id="{3B098690-6FA2-B748-8BA1-AD6AA97CCA29}"/>
                </a:ext>
              </a:extLst>
            </p:cNvPr>
            <p:cNvSpPr/>
            <p:nvPr/>
          </p:nvSpPr>
          <p:spPr>
            <a:xfrm rot="10800000">
              <a:off x="11109436" y="360338"/>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E4F7C7FF-37DC-3841-B445-04C13CC8718C}"/>
                </a:ext>
              </a:extLst>
            </p:cNvPr>
            <p:cNvSpPr>
              <a:spLocks noChangeAspect="1"/>
            </p:cNvSpPr>
            <p:nvPr userDrawn="1"/>
          </p:nvSpPr>
          <p:spPr>
            <a:xfrm rot="10800000">
              <a:off x="10691107" y="677843"/>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099A09C-3787-114D-B6B0-5342995537E2}"/>
                </a:ext>
              </a:extLst>
            </p:cNvPr>
            <p:cNvSpPr>
              <a:spLocks noChangeAspect="1"/>
            </p:cNvSpPr>
            <p:nvPr userDrawn="1"/>
          </p:nvSpPr>
          <p:spPr>
            <a:xfrm rot="10800000">
              <a:off x="10849860" y="36033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A31C72D-ADA5-634B-8ABB-A0B9C4715077}"/>
                </a:ext>
              </a:extLst>
            </p:cNvPr>
            <p:cNvSpPr>
              <a:spLocks noChangeAspect="1"/>
            </p:cNvSpPr>
            <p:nvPr userDrawn="1"/>
          </p:nvSpPr>
          <p:spPr>
            <a:xfrm rot="10800000">
              <a:off x="11138399" y="1116833"/>
              <a:ext cx="317506" cy="317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DAC38B46-072E-E142-8039-60750A9B11A4}"/>
                </a:ext>
              </a:extLst>
            </p:cNvPr>
            <p:cNvSpPr>
              <a:spLocks noChangeAspect="1"/>
            </p:cNvSpPr>
            <p:nvPr userDrawn="1"/>
          </p:nvSpPr>
          <p:spPr>
            <a:xfrm rot="10800000">
              <a:off x="10849859" y="1115368"/>
              <a:ext cx="158753" cy="158753"/>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0B7B5701-0030-F54B-B306-4BEDAC5BF139}"/>
                </a:ext>
              </a:extLst>
            </p:cNvPr>
            <p:cNvSpPr>
              <a:spLocks noChangeAspect="1"/>
            </p:cNvSpPr>
            <p:nvPr userDrawn="1"/>
          </p:nvSpPr>
          <p:spPr>
            <a:xfrm rot="10800000">
              <a:off x="11585692" y="1119604"/>
              <a:ext cx="158753" cy="158753"/>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5" descr="A picture containing text, clipart&#10;&#10;Description automatically generated">
            <a:extLst>
              <a:ext uri="{FF2B5EF4-FFF2-40B4-BE49-F238E27FC236}">
                <a16:creationId xmlns:a16="http://schemas.microsoft.com/office/drawing/2014/main" id="{FE6ECA23-65B1-3548-8FD5-5487AF088074}"/>
              </a:ext>
            </a:extLst>
          </p:cNvPr>
          <p:cNvPicPr>
            <a:picLocks noChangeAspect="1"/>
          </p:cNvPicPr>
          <p:nvPr userDrawn="1"/>
        </p:nvPicPr>
        <p:blipFill>
          <a:blip r:embed="rId2"/>
          <a:stretch>
            <a:fillRect/>
          </a:stretch>
        </p:blipFill>
        <p:spPr>
          <a:xfrm>
            <a:off x="8092142" y="7079686"/>
            <a:ext cx="1538958" cy="332275"/>
          </a:xfrm>
          <a:prstGeom prst="rect">
            <a:avLst/>
          </a:prstGeom>
        </p:spPr>
      </p:pic>
    </p:spTree>
    <p:extLst>
      <p:ext uri="{BB962C8B-B14F-4D97-AF65-F5344CB8AC3E}">
        <p14:creationId xmlns:p14="http://schemas.microsoft.com/office/powerpoint/2010/main" val="414071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9" name="Media Placeholder 8"/>
          <p:cNvSpPr>
            <a:spLocks noGrp="1"/>
          </p:cNvSpPr>
          <p:nvPr>
            <p:ph type="media" sz="quarter" idx="13" hasCustomPrompt="1"/>
          </p:nvPr>
        </p:nvSpPr>
        <p:spPr>
          <a:xfrm>
            <a:off x="377190" y="374029"/>
            <a:ext cx="9304020" cy="5264506"/>
          </a:xfrm>
          <a:solidFill>
            <a:schemeClr val="bg1">
              <a:lumMod val="95000"/>
            </a:schemeClr>
          </a:solidFill>
        </p:spPr>
        <p:txBody>
          <a:bodyPr lIns="91440" tIns="457200" anchor="t" anchorCtr="0"/>
          <a:lstStyle>
            <a:lvl1pPr marL="7544" indent="0" algn="ctr">
              <a:buNone/>
              <a:defRPr baseline="0"/>
            </a:lvl1pPr>
          </a:lstStyle>
          <a:p>
            <a:r>
              <a:t>Click icon to insert video</a:t>
            </a:r>
          </a:p>
        </p:txBody>
      </p:sp>
      <p:sp>
        <p:nvSpPr>
          <p:cNvPr id="11" name="Text Placeholder 10"/>
          <p:cNvSpPr>
            <a:spLocks noGrp="1"/>
          </p:cNvSpPr>
          <p:nvPr>
            <p:ph type="body" sz="quarter" idx="14"/>
          </p:nvPr>
        </p:nvSpPr>
        <p:spPr>
          <a:xfrm>
            <a:off x="377190" y="5784387"/>
            <a:ext cx="9304020" cy="1054607"/>
          </a:xfrm>
        </p:spPr>
        <p:txBody>
          <a:bodyPr lIns="0" tIns="0" rIns="0" bIns="0"/>
          <a:lstStyle>
            <a:lvl1pPr marL="0" indent="0">
              <a:buNone/>
              <a:defRPr>
                <a:solidFill>
                  <a:schemeClr val="accent3"/>
                </a:solidFill>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
        <p:nvSpPr>
          <p:cNvPr id="7" name="Slide Number Placeholder 5">
            <a:extLst>
              <a:ext uri="{FF2B5EF4-FFF2-40B4-BE49-F238E27FC236}">
                <a16:creationId xmlns:a16="http://schemas.microsoft.com/office/drawing/2014/main" id="{C31F206A-2712-CC45-9CE6-3DECB7EC3CBE}"/>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8" name="Footer Placeholder 3">
            <a:extLst>
              <a:ext uri="{FF2B5EF4-FFF2-40B4-BE49-F238E27FC236}">
                <a16:creationId xmlns:a16="http://schemas.microsoft.com/office/drawing/2014/main" id="{4584E1E5-3F5A-7843-B09E-935839E9CB8B}"/>
              </a:ext>
            </a:extLst>
          </p:cNvPr>
          <p:cNvSpPr>
            <a:spLocks noGrp="1"/>
          </p:cNvSpPr>
          <p:nvPr>
            <p:ph type="ftr" sz="quarter" idx="15"/>
          </p:nvPr>
        </p:nvSpPr>
        <p:spPr>
          <a:xfrm>
            <a:off x="3331846" y="6984566"/>
            <a:ext cx="3394710" cy="413808"/>
          </a:xfr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pic>
        <p:nvPicPr>
          <p:cNvPr id="12" name="Picture 11" descr="A picture containing text, clipart&#10;&#10;Description automatically generated">
            <a:extLst>
              <a:ext uri="{FF2B5EF4-FFF2-40B4-BE49-F238E27FC236}">
                <a16:creationId xmlns:a16="http://schemas.microsoft.com/office/drawing/2014/main" id="{2774A3DC-D5F5-F740-A6AE-037BB18FB303}"/>
              </a:ext>
            </a:extLst>
          </p:cNvPr>
          <p:cNvPicPr>
            <a:picLocks noChangeAspect="1"/>
          </p:cNvPicPr>
          <p:nvPr userDrawn="1"/>
        </p:nvPicPr>
        <p:blipFill>
          <a:blip r:embed="rId2"/>
          <a:stretch>
            <a:fillRect/>
          </a:stretch>
        </p:blipFill>
        <p:spPr>
          <a:xfrm>
            <a:off x="8092142" y="7079686"/>
            <a:ext cx="1538958" cy="332275"/>
          </a:xfrm>
          <a:prstGeom prst="rect">
            <a:avLst/>
          </a:prstGeom>
        </p:spPr>
      </p:pic>
    </p:spTree>
    <p:extLst>
      <p:ext uri="{BB962C8B-B14F-4D97-AF65-F5344CB8AC3E}">
        <p14:creationId xmlns:p14="http://schemas.microsoft.com/office/powerpoint/2010/main" val="332918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ontent">
    <p:spTree>
      <p:nvGrpSpPr>
        <p:cNvPr id="1" name=""/>
        <p:cNvGrpSpPr/>
        <p:nvPr/>
      </p:nvGrpSpPr>
      <p:grpSpPr>
        <a:xfrm>
          <a:off x="0" y="0"/>
          <a:ext cx="0" cy="0"/>
          <a:chOff x="0" y="0"/>
          <a:chExt cx="0" cy="0"/>
        </a:xfrm>
      </p:grpSpPr>
      <p:sp>
        <p:nvSpPr>
          <p:cNvPr id="9" name="Media Placeholder 8"/>
          <p:cNvSpPr>
            <a:spLocks noGrp="1"/>
          </p:cNvSpPr>
          <p:nvPr>
            <p:ph type="media" sz="quarter" idx="13" hasCustomPrompt="1"/>
          </p:nvPr>
        </p:nvSpPr>
        <p:spPr>
          <a:xfrm>
            <a:off x="5029200" y="518160"/>
            <a:ext cx="4652010" cy="5264506"/>
          </a:xfrm>
          <a:solidFill>
            <a:schemeClr val="bg1">
              <a:lumMod val="95000"/>
            </a:schemeClr>
          </a:solidFill>
        </p:spPr>
        <p:txBody>
          <a:bodyPr lIns="91440" tIns="457200" anchor="t" anchorCtr="0"/>
          <a:lstStyle>
            <a:lvl1pPr marL="7544" indent="0" algn="ctr">
              <a:buNone/>
              <a:defRPr baseline="0"/>
            </a:lvl1pPr>
          </a:lstStyle>
          <a:p>
            <a:r>
              <a:t>Click icon to insert video</a:t>
            </a:r>
          </a:p>
        </p:txBody>
      </p:sp>
      <p:sp>
        <p:nvSpPr>
          <p:cNvPr id="7" name="Slide Number Placeholder 5">
            <a:extLst>
              <a:ext uri="{FF2B5EF4-FFF2-40B4-BE49-F238E27FC236}">
                <a16:creationId xmlns:a16="http://schemas.microsoft.com/office/drawing/2014/main" id="{C31F206A-2712-CC45-9CE6-3DECB7EC3CBE}"/>
              </a:ext>
            </a:extLst>
          </p:cNvPr>
          <p:cNvSpPr>
            <a:spLocks noGrp="1"/>
          </p:cNvSpPr>
          <p:nvPr>
            <p:ph type="sldNum" sz="quarter" idx="4"/>
          </p:nvPr>
        </p:nvSpPr>
        <p:spPr>
          <a:xfrm>
            <a:off x="377192" y="6984566"/>
            <a:ext cx="1063290" cy="413808"/>
          </a:xfrm>
          <a:prstGeom prst="rect">
            <a:avLst/>
          </a:prstGeom>
        </p:spPr>
        <p:txBody>
          <a:bodyPr vert="horz" lIns="91440" tIns="45720" rIns="91440" bIns="45720" rtlCol="0" anchor="ctr"/>
          <a:lstStyle>
            <a:lvl1pPr algn="l">
              <a:defRPr sz="867">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3E1B75E-26AB-E548-8C40-3F57B5694E2A}" type="slidenum">
              <a:rPr lang="en-US" smtClean="0"/>
              <a:pPr/>
              <a:t>‹#›</a:t>
            </a:fld>
            <a:endParaRPr lang="en-US" dirty="0"/>
          </a:p>
        </p:txBody>
      </p:sp>
      <p:sp>
        <p:nvSpPr>
          <p:cNvPr id="8" name="Footer Placeholder 3">
            <a:extLst>
              <a:ext uri="{FF2B5EF4-FFF2-40B4-BE49-F238E27FC236}">
                <a16:creationId xmlns:a16="http://schemas.microsoft.com/office/drawing/2014/main" id="{4584E1E5-3F5A-7843-B09E-935839E9CB8B}"/>
              </a:ext>
            </a:extLst>
          </p:cNvPr>
          <p:cNvSpPr>
            <a:spLocks noGrp="1"/>
          </p:cNvSpPr>
          <p:nvPr>
            <p:ph type="ftr" sz="quarter" idx="15"/>
          </p:nvPr>
        </p:nvSpPr>
        <p:spPr>
          <a:xfrm>
            <a:off x="3331846" y="6984566"/>
            <a:ext cx="3394710" cy="413808"/>
          </a:xfrm>
        </p:spPr>
        <p:txBody>
          <a:bodyPr lIns="0" tIns="0" rIns="0" bIns="0"/>
          <a:lstStyle>
            <a:lvl1pPr algn="ctr">
              <a:defRPr sz="825">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 2023 CFA Institute. All rights reserved.</a:t>
            </a:r>
            <a:endParaRPr lang="en-US" dirty="0"/>
          </a:p>
        </p:txBody>
      </p:sp>
      <p:sp>
        <p:nvSpPr>
          <p:cNvPr id="12" name="Title 1">
            <a:extLst>
              <a:ext uri="{FF2B5EF4-FFF2-40B4-BE49-F238E27FC236}">
                <a16:creationId xmlns:a16="http://schemas.microsoft.com/office/drawing/2014/main" id="{568B4F7B-CE2B-784E-90C7-423009C785B5}"/>
              </a:ext>
            </a:extLst>
          </p:cNvPr>
          <p:cNvSpPr>
            <a:spLocks noGrp="1"/>
          </p:cNvSpPr>
          <p:nvPr>
            <p:ph type="title"/>
          </p:nvPr>
        </p:nvSpPr>
        <p:spPr>
          <a:xfrm>
            <a:off x="377193" y="518160"/>
            <a:ext cx="4486343" cy="1397953"/>
          </a:xfrm>
          <a:prstGeom prst="rect">
            <a:avLst/>
          </a:prstGeom>
        </p:spPr>
        <p:txBody>
          <a:bodyPr lIns="0" tIns="0" rIns="0" bIns="0"/>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669DFC0F-7214-6241-ADED-B787E7B60DAF}"/>
              </a:ext>
            </a:extLst>
          </p:cNvPr>
          <p:cNvSpPr>
            <a:spLocks noGrp="1"/>
          </p:cNvSpPr>
          <p:nvPr>
            <p:ph sz="half" idx="1"/>
          </p:nvPr>
        </p:nvSpPr>
        <p:spPr>
          <a:xfrm>
            <a:off x="377193" y="2097026"/>
            <a:ext cx="4486343" cy="3685642"/>
          </a:xfrm>
          <a:prstGeom prst="rect">
            <a:avLst/>
          </a:prstGeo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descr="A picture containing text, clipart&#10;&#10;Description automatically generated">
            <a:extLst>
              <a:ext uri="{FF2B5EF4-FFF2-40B4-BE49-F238E27FC236}">
                <a16:creationId xmlns:a16="http://schemas.microsoft.com/office/drawing/2014/main" id="{73F9357E-CCE9-164A-BA5C-314BE6BE4E7B}"/>
              </a:ext>
            </a:extLst>
          </p:cNvPr>
          <p:cNvPicPr>
            <a:picLocks noChangeAspect="1"/>
          </p:cNvPicPr>
          <p:nvPr userDrawn="1"/>
        </p:nvPicPr>
        <p:blipFill>
          <a:blip r:embed="rId2"/>
          <a:stretch>
            <a:fillRect/>
          </a:stretch>
        </p:blipFill>
        <p:spPr>
          <a:xfrm>
            <a:off x="8092142" y="7079686"/>
            <a:ext cx="1538958" cy="332275"/>
          </a:xfrm>
          <a:prstGeom prst="rect">
            <a:avLst/>
          </a:prstGeom>
        </p:spPr>
      </p:pic>
      <p:grpSp>
        <p:nvGrpSpPr>
          <p:cNvPr id="20" name="Group 19">
            <a:extLst>
              <a:ext uri="{FF2B5EF4-FFF2-40B4-BE49-F238E27FC236}">
                <a16:creationId xmlns:a16="http://schemas.microsoft.com/office/drawing/2014/main" id="{425B84D4-E971-D44C-935B-28528EBDC7B7}"/>
              </a:ext>
            </a:extLst>
          </p:cNvPr>
          <p:cNvGrpSpPr/>
          <p:nvPr userDrawn="1"/>
        </p:nvGrpSpPr>
        <p:grpSpPr>
          <a:xfrm>
            <a:off x="233208" y="6288357"/>
            <a:ext cx="798217" cy="743142"/>
            <a:chOff x="10897521" y="210080"/>
            <a:chExt cx="893618" cy="831961"/>
          </a:xfrm>
        </p:grpSpPr>
        <p:sp>
          <p:nvSpPr>
            <p:cNvPr id="21" name="Right Triangle 20">
              <a:extLst>
                <a:ext uri="{FF2B5EF4-FFF2-40B4-BE49-F238E27FC236}">
                  <a16:creationId xmlns:a16="http://schemas.microsoft.com/office/drawing/2014/main" id="{B2D963CD-CDAC-6941-BDF6-E0AFE8887452}"/>
                </a:ext>
              </a:extLst>
            </p:cNvPr>
            <p:cNvSpPr/>
            <p:nvPr/>
          </p:nvSpPr>
          <p:spPr>
            <a:xfrm rot="10800000">
              <a:off x="11156128" y="407030"/>
              <a:ext cx="635011" cy="635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DEA03FFE-9524-6D49-9134-E52CE3187E50}"/>
                </a:ext>
              </a:extLst>
            </p:cNvPr>
            <p:cNvSpPr>
              <a:spLocks noChangeAspect="1"/>
            </p:cNvSpPr>
            <p:nvPr userDrawn="1"/>
          </p:nvSpPr>
          <p:spPr>
            <a:xfrm rot="10800000">
              <a:off x="11100809" y="723362"/>
              <a:ext cx="317506" cy="31750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D6E906B4-E173-BE40-B305-881A028C3E54}"/>
                </a:ext>
              </a:extLst>
            </p:cNvPr>
            <p:cNvSpPr>
              <a:spLocks noChangeAspect="1"/>
            </p:cNvSpPr>
            <p:nvPr userDrawn="1"/>
          </p:nvSpPr>
          <p:spPr>
            <a:xfrm rot="10800000">
              <a:off x="11632386" y="210080"/>
              <a:ext cx="158753" cy="158753"/>
            </a:xfrm>
            <a:prstGeom prst="rtTriangl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AD7E9E3F-F4A7-F140-BB02-49361C2286D9}"/>
                </a:ext>
              </a:extLst>
            </p:cNvPr>
            <p:cNvSpPr>
              <a:spLocks noChangeAspect="1"/>
            </p:cNvSpPr>
            <p:nvPr userDrawn="1"/>
          </p:nvSpPr>
          <p:spPr>
            <a:xfrm rot="10800000">
              <a:off x="10897521" y="519090"/>
              <a:ext cx="158753" cy="158753"/>
            </a:xfrm>
            <a:prstGeom prst="rtTriangl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42532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DE309F-FB2B-7A41-B055-A2D1B5FA5D91}"/>
              </a:ext>
            </a:extLst>
          </p:cNvPr>
          <p:cNvSpPr>
            <a:spLocks noGrp="1"/>
          </p:cNvSpPr>
          <p:nvPr>
            <p:ph type="dt" sz="half" idx="2"/>
          </p:nvPr>
        </p:nvSpPr>
        <p:spPr>
          <a:xfrm>
            <a:off x="7418070" y="7203866"/>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0B417AB-A88B-9C44-A7BA-C3FCA74BACBE}"/>
              </a:ext>
            </a:extLst>
          </p:cNvPr>
          <p:cNvSpPr>
            <a:spLocks noGrp="1"/>
          </p:cNvSpPr>
          <p:nvPr>
            <p:ph type="ftr" sz="quarter" idx="3"/>
          </p:nvPr>
        </p:nvSpPr>
        <p:spPr>
          <a:xfrm>
            <a:off x="3331845" y="7203866"/>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r>
              <a:rPr lang="en-US"/>
              <a:t>© 2023 CFA Institute. All rights reserved.</a:t>
            </a:r>
            <a:endParaRPr lang="en-US" dirty="0"/>
          </a:p>
        </p:txBody>
      </p:sp>
      <p:sp>
        <p:nvSpPr>
          <p:cNvPr id="6" name="Slide Number Placeholder 5">
            <a:extLst>
              <a:ext uri="{FF2B5EF4-FFF2-40B4-BE49-F238E27FC236}">
                <a16:creationId xmlns:a16="http://schemas.microsoft.com/office/drawing/2014/main" id="{CFE70811-07E9-B142-B1CD-B68DFBB3C2D4}"/>
              </a:ext>
            </a:extLst>
          </p:cNvPr>
          <p:cNvSpPr>
            <a:spLocks noGrp="1"/>
          </p:cNvSpPr>
          <p:nvPr>
            <p:ph type="sldNum" sz="quarter" idx="4"/>
          </p:nvPr>
        </p:nvSpPr>
        <p:spPr>
          <a:xfrm>
            <a:off x="377190" y="7203866"/>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83E1B75E-26AB-E548-8C40-3F57B5694E2A}" type="slidenum">
              <a:rPr lang="en-US" smtClean="0"/>
              <a:pPr/>
              <a:t>‹#›</a:t>
            </a:fld>
            <a:endParaRPr lang="en-US" dirty="0"/>
          </a:p>
        </p:txBody>
      </p:sp>
      <p:sp>
        <p:nvSpPr>
          <p:cNvPr id="7" name="Title Placeholder 1">
            <a:extLst>
              <a:ext uri="{FF2B5EF4-FFF2-40B4-BE49-F238E27FC236}">
                <a16:creationId xmlns:a16="http://schemas.microsoft.com/office/drawing/2014/main" id="{CF7E7035-FE2E-1C41-840A-670BFE2A2427}"/>
              </a:ext>
            </a:extLst>
          </p:cNvPr>
          <p:cNvSpPr>
            <a:spLocks noGrp="1"/>
          </p:cNvSpPr>
          <p:nvPr>
            <p:ph type="title"/>
          </p:nvPr>
        </p:nvSpPr>
        <p:spPr>
          <a:xfrm>
            <a:off x="377191" y="518160"/>
            <a:ext cx="4557712" cy="1397953"/>
          </a:xfrm>
          <a:prstGeom prst="rect">
            <a:avLst/>
          </a:prstGeom>
        </p:spPr>
        <p:txBody>
          <a:bodyPr vert="horz" lIns="0" tIns="0" rIns="0" bIns="0" rtlCol="0" anchor="t">
            <a:normAutofit/>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349E402A-B903-1544-AD6D-2C89AE1C8D7D}"/>
              </a:ext>
            </a:extLst>
          </p:cNvPr>
          <p:cNvSpPr>
            <a:spLocks noGrp="1"/>
          </p:cNvSpPr>
          <p:nvPr>
            <p:ph type="body" idx="1"/>
          </p:nvPr>
        </p:nvSpPr>
        <p:spPr>
          <a:xfrm>
            <a:off x="377191" y="2175197"/>
            <a:ext cx="4557712" cy="48253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6126828"/>
      </p:ext>
    </p:extLst>
  </p:cSld>
  <p:clrMap bg1="lt1" tx1="dk1" bg2="lt2" tx2="dk2" accent1="accent1" accent2="accent2" accent3="accent3" accent4="accent4" accent5="accent5" accent6="accent6" hlink="hlink" folHlink="folHlink"/>
  <p:sldLayoutIdLst>
    <p:sldLayoutId id="2147483751" r:id="rId1"/>
    <p:sldLayoutId id="2147483716" r:id="rId2"/>
    <p:sldLayoutId id="2147483706" r:id="rId3"/>
    <p:sldLayoutId id="2147483750" r:id="rId4"/>
    <p:sldLayoutId id="2147483708" r:id="rId5"/>
    <p:sldLayoutId id="2147483717" r:id="rId6"/>
    <p:sldLayoutId id="2147483710" r:id="rId7"/>
    <p:sldLayoutId id="2147483729" r:id="rId8"/>
    <p:sldLayoutId id="2147483730" r:id="rId9"/>
    <p:sldLayoutId id="2147483752" r:id="rId10"/>
    <p:sldLayoutId id="2147483737" r:id="rId11"/>
    <p:sldLayoutId id="2147483738" r:id="rId12"/>
    <p:sldLayoutId id="2147483754" r:id="rId13"/>
    <p:sldLayoutId id="2147483753" r:id="rId14"/>
    <p:sldLayoutId id="2147483761" r:id="rId15"/>
    <p:sldLayoutId id="2147483741" r:id="rId16"/>
    <p:sldLayoutId id="2147483734" r:id="rId17"/>
    <p:sldLayoutId id="2147483757" r:id="rId18"/>
    <p:sldLayoutId id="2147483742" r:id="rId19"/>
    <p:sldLayoutId id="2147483736" r:id="rId20"/>
    <p:sldLayoutId id="2147483704" r:id="rId21"/>
    <p:sldLayoutId id="2147483735" r:id="rId22"/>
    <p:sldLayoutId id="2147483698" r:id="rId23"/>
    <p:sldLayoutId id="2147483743" r:id="rId24"/>
    <p:sldLayoutId id="2147483759" r:id="rId25"/>
    <p:sldLayoutId id="2147483760" r:id="rId26"/>
    <p:sldLayoutId id="2147483739" r:id="rId27"/>
    <p:sldLayoutId id="2147483740" r:id="rId28"/>
    <p:sldLayoutId id="2147483675" r:id="rId29"/>
    <p:sldLayoutId id="2147483756" r:id="rId30"/>
    <p:sldLayoutId id="2147483755" r:id="rId31"/>
    <p:sldLayoutId id="2147483731" r:id="rId32"/>
    <p:sldLayoutId id="2147483732" r:id="rId33"/>
    <p:sldLayoutId id="2147483733" r:id="rId34"/>
    <p:sldLayoutId id="2147483666" r:id="rId35"/>
    <p:sldLayoutId id="2147483758" r:id="rId36"/>
    <p:sldLayoutId id="2147483744" r:id="rId37"/>
    <p:sldLayoutId id="2147483745" r:id="rId38"/>
    <p:sldLayoutId id="2147483746" r:id="rId39"/>
    <p:sldLayoutId id="2147483747" r:id="rId40"/>
    <p:sldLayoutId id="2147483748" r:id="rId41"/>
    <p:sldLayoutId id="2147483677" r:id="rId42"/>
    <p:sldLayoutId id="2147483749" r:id="rId43"/>
  </p:sldLayoutIdLst>
  <p:hf sldNum="0" hdr="0" dt="0"/>
  <p:txStyles>
    <p:titleStyle>
      <a:lvl1pPr algn="l" defTabSz="754360" rtl="0" eaLnBrk="1" latinLnBrk="0" hangingPunct="1">
        <a:lnSpc>
          <a:spcPct val="90000"/>
        </a:lnSpc>
        <a:spcBef>
          <a:spcPct val="0"/>
        </a:spcBef>
        <a:buNone/>
        <a:defRPr sz="2310" kern="1200">
          <a:solidFill>
            <a:schemeClr val="accent3"/>
          </a:solidFill>
          <a:latin typeface="+mj-lt"/>
          <a:ea typeface="+mj-ea"/>
          <a:cs typeface="+mj-cs"/>
        </a:defRPr>
      </a:lvl1pPr>
    </p:titleStyle>
    <p:bodyStyle>
      <a:lvl1pPr marL="0" indent="0" algn="l" defTabSz="754360" rtl="0" eaLnBrk="1" latinLnBrk="0" hangingPunct="1">
        <a:lnSpc>
          <a:spcPct val="90000"/>
        </a:lnSpc>
        <a:spcBef>
          <a:spcPts val="825"/>
        </a:spcBef>
        <a:buFont typeface="Arial" panose="020B0604020202020204" pitchFamily="34" charset="0"/>
        <a:buNone/>
        <a:defRPr sz="1650" kern="1200">
          <a:solidFill>
            <a:schemeClr val="tx1"/>
          </a:solidFill>
          <a:latin typeface="+mn-lt"/>
          <a:ea typeface="+mn-ea"/>
          <a:cs typeface="+mn-cs"/>
        </a:defRPr>
      </a:lvl1pPr>
      <a:lvl2pPr marL="660065" indent="-207450" algn="l" defTabSz="75436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2pPr>
      <a:lvl3pPr marL="1037245" indent="-207450" algn="l" defTabSz="754360" rtl="0" eaLnBrk="1" latinLnBrk="0" hangingPunct="1">
        <a:lnSpc>
          <a:spcPct val="90000"/>
        </a:lnSpc>
        <a:spcBef>
          <a:spcPts val="413"/>
        </a:spcBef>
        <a:buFont typeface="System Font Regular"/>
        <a:buChar char="-"/>
        <a:defRPr sz="1650" kern="1200">
          <a:solidFill>
            <a:schemeClr val="tx1"/>
          </a:solidFill>
          <a:latin typeface="+mn-lt"/>
          <a:ea typeface="+mn-ea"/>
          <a:cs typeface="+mn-cs"/>
        </a:defRPr>
      </a:lvl3pPr>
      <a:lvl4pPr marL="1367278" indent="-160302" algn="l" defTabSz="754360" rtl="0" eaLnBrk="1" latinLnBrk="0" hangingPunct="1">
        <a:lnSpc>
          <a:spcPct val="90000"/>
        </a:lnSpc>
        <a:spcBef>
          <a:spcPts val="413"/>
        </a:spcBef>
        <a:buFont typeface="System Font Regular"/>
        <a:buChar char="-"/>
        <a:defRPr sz="1650" kern="1200">
          <a:solidFill>
            <a:schemeClr val="tx1"/>
          </a:solidFill>
          <a:latin typeface="+mn-lt"/>
          <a:ea typeface="+mn-ea"/>
          <a:cs typeface="+mn-cs"/>
        </a:defRPr>
      </a:lvl4pPr>
      <a:lvl5pPr marL="1744459" indent="-160302" algn="l" defTabSz="754360" rtl="0" eaLnBrk="1" latinLnBrk="0" hangingPunct="1">
        <a:lnSpc>
          <a:spcPct val="90000"/>
        </a:lnSpc>
        <a:spcBef>
          <a:spcPts val="413"/>
        </a:spcBef>
        <a:buFont typeface="System Font Regular"/>
        <a:buChar char="-"/>
        <a:defRPr sz="1650" kern="1200">
          <a:solidFill>
            <a:schemeClr val="tx1"/>
          </a:solidFill>
          <a:latin typeface="+mn-lt"/>
          <a:ea typeface="+mn-ea"/>
          <a:cs typeface="+mn-cs"/>
        </a:defRPr>
      </a:lvl5pPr>
      <a:lvl6pPr marL="2074491" indent="-188590" algn="l" defTabSz="75436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671" indent="-188590" algn="l" defTabSz="75436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51" indent="-188590" algn="l" defTabSz="75436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32" indent="-188590" algn="l" defTabSz="75436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60" rtl="0" eaLnBrk="1" latinLnBrk="0" hangingPunct="1">
        <a:defRPr sz="1485" kern="1200">
          <a:solidFill>
            <a:schemeClr val="tx1"/>
          </a:solidFill>
          <a:latin typeface="+mn-lt"/>
          <a:ea typeface="+mn-ea"/>
          <a:cs typeface="+mn-cs"/>
        </a:defRPr>
      </a:lvl1pPr>
      <a:lvl2pPr marL="377181" algn="l" defTabSz="754360" rtl="0" eaLnBrk="1" latinLnBrk="0" hangingPunct="1">
        <a:defRPr sz="1485" kern="1200">
          <a:solidFill>
            <a:schemeClr val="tx1"/>
          </a:solidFill>
          <a:latin typeface="+mn-lt"/>
          <a:ea typeface="+mn-ea"/>
          <a:cs typeface="+mn-cs"/>
        </a:defRPr>
      </a:lvl2pPr>
      <a:lvl3pPr marL="754360" algn="l" defTabSz="754360" rtl="0" eaLnBrk="1" latinLnBrk="0" hangingPunct="1">
        <a:defRPr sz="1485" kern="1200">
          <a:solidFill>
            <a:schemeClr val="tx1"/>
          </a:solidFill>
          <a:latin typeface="+mn-lt"/>
          <a:ea typeface="+mn-ea"/>
          <a:cs typeface="+mn-cs"/>
        </a:defRPr>
      </a:lvl3pPr>
      <a:lvl4pPr marL="1131540" algn="l" defTabSz="754360" rtl="0" eaLnBrk="1" latinLnBrk="0" hangingPunct="1">
        <a:defRPr sz="1485" kern="1200">
          <a:solidFill>
            <a:schemeClr val="tx1"/>
          </a:solidFill>
          <a:latin typeface="+mn-lt"/>
          <a:ea typeface="+mn-ea"/>
          <a:cs typeface="+mn-cs"/>
        </a:defRPr>
      </a:lvl4pPr>
      <a:lvl5pPr marL="1508721" algn="l" defTabSz="754360" rtl="0" eaLnBrk="1" latinLnBrk="0" hangingPunct="1">
        <a:defRPr sz="1485" kern="1200">
          <a:solidFill>
            <a:schemeClr val="tx1"/>
          </a:solidFill>
          <a:latin typeface="+mn-lt"/>
          <a:ea typeface="+mn-ea"/>
          <a:cs typeface="+mn-cs"/>
        </a:defRPr>
      </a:lvl5pPr>
      <a:lvl6pPr marL="1885902" algn="l" defTabSz="754360" rtl="0" eaLnBrk="1" latinLnBrk="0" hangingPunct="1">
        <a:defRPr sz="1485" kern="1200">
          <a:solidFill>
            <a:schemeClr val="tx1"/>
          </a:solidFill>
          <a:latin typeface="+mn-lt"/>
          <a:ea typeface="+mn-ea"/>
          <a:cs typeface="+mn-cs"/>
        </a:defRPr>
      </a:lvl6pPr>
      <a:lvl7pPr marL="2263080" algn="l" defTabSz="754360" rtl="0" eaLnBrk="1" latinLnBrk="0" hangingPunct="1">
        <a:defRPr sz="1485" kern="1200">
          <a:solidFill>
            <a:schemeClr val="tx1"/>
          </a:solidFill>
          <a:latin typeface="+mn-lt"/>
          <a:ea typeface="+mn-ea"/>
          <a:cs typeface="+mn-cs"/>
        </a:defRPr>
      </a:lvl7pPr>
      <a:lvl8pPr marL="2640262" algn="l" defTabSz="754360" rtl="0" eaLnBrk="1" latinLnBrk="0" hangingPunct="1">
        <a:defRPr sz="1485" kern="1200">
          <a:solidFill>
            <a:schemeClr val="tx1"/>
          </a:solidFill>
          <a:latin typeface="+mn-lt"/>
          <a:ea typeface="+mn-ea"/>
          <a:cs typeface="+mn-cs"/>
        </a:defRPr>
      </a:lvl8pPr>
      <a:lvl9pPr marL="3017442" algn="l" defTabSz="75436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F7B4134-512E-460C-8279-018154C0036F}"/>
              </a:ext>
            </a:extLst>
          </p:cNvPr>
          <p:cNvSpPr>
            <a:spLocks noGrp="1"/>
          </p:cNvSpPr>
          <p:nvPr>
            <p:ph type="ftr" sz="quarter" idx="15"/>
          </p:nvPr>
        </p:nvSpPr>
        <p:spPr/>
        <p:txBody>
          <a:bodyPr/>
          <a:lstStyle/>
          <a:p>
            <a:r>
              <a:rPr lang="en-US"/>
              <a:t>© 2023 CFA Institute. All rights reserved.</a:t>
            </a:r>
            <a:endParaRPr lang="en-US" dirty="0"/>
          </a:p>
        </p:txBody>
      </p:sp>
      <p:pic>
        <p:nvPicPr>
          <p:cNvPr id="4" name="Picture 3">
            <a:extLst>
              <a:ext uri="{FF2B5EF4-FFF2-40B4-BE49-F238E27FC236}">
                <a16:creationId xmlns:a16="http://schemas.microsoft.com/office/drawing/2014/main" id="{452F7591-0A7A-4490-91C8-D08E40B49F35}"/>
              </a:ext>
            </a:extLst>
          </p:cNvPr>
          <p:cNvPicPr>
            <a:picLocks noChangeAspect="1"/>
          </p:cNvPicPr>
          <p:nvPr/>
        </p:nvPicPr>
        <p:blipFill>
          <a:blip r:embed="rId2"/>
          <a:stretch>
            <a:fillRect/>
          </a:stretch>
        </p:blipFill>
        <p:spPr>
          <a:xfrm>
            <a:off x="609600" y="2209565"/>
            <a:ext cx="8305800" cy="4067409"/>
          </a:xfrm>
          <a:prstGeom prst="rect">
            <a:avLst/>
          </a:prstGeom>
        </p:spPr>
      </p:pic>
    </p:spTree>
    <p:extLst>
      <p:ext uri="{BB962C8B-B14F-4D97-AF65-F5344CB8AC3E}">
        <p14:creationId xmlns:p14="http://schemas.microsoft.com/office/powerpoint/2010/main" val="719466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315D0F-D466-435A-A0DA-CF70CE137550}"/>
              </a:ext>
            </a:extLst>
          </p:cNvPr>
          <p:cNvSpPr>
            <a:spLocks noGrp="1"/>
          </p:cNvSpPr>
          <p:nvPr>
            <p:ph type="title"/>
          </p:nvPr>
        </p:nvSpPr>
        <p:spPr/>
        <p:txBody>
          <a:bodyPr>
            <a:normAutofit/>
          </a:bodyPr>
          <a:lstStyle/>
          <a:p>
            <a:r>
              <a:rPr lang="en-US" sz="2400" dirty="0"/>
              <a:t>KEY REQUIREMENTS</a:t>
            </a:r>
          </a:p>
        </p:txBody>
      </p:sp>
      <p:sp>
        <p:nvSpPr>
          <p:cNvPr id="3" name="Slide Number Placeholder 2">
            <a:extLst>
              <a:ext uri="{FF2B5EF4-FFF2-40B4-BE49-F238E27FC236}">
                <a16:creationId xmlns:a16="http://schemas.microsoft.com/office/drawing/2014/main" id="{C1BBC952-CCEA-4482-AE88-10C6D940924A}"/>
              </a:ext>
            </a:extLst>
          </p:cNvPr>
          <p:cNvSpPr>
            <a:spLocks noGrp="1"/>
          </p:cNvSpPr>
          <p:nvPr>
            <p:ph type="sldNum" sz="quarter" idx="4"/>
          </p:nvPr>
        </p:nvSpPr>
        <p:spPr/>
        <p:txBody>
          <a:bodyPr/>
          <a:lstStyle/>
          <a:p>
            <a:fld id="{83E1B75E-26AB-E548-8C40-3F57B5694E2A}" type="slidenum">
              <a:rPr lang="en-US" smtClean="0"/>
              <a:pPr/>
              <a:t>10</a:t>
            </a:fld>
            <a:endParaRPr lang="en-US" dirty="0"/>
          </a:p>
        </p:txBody>
      </p:sp>
      <p:sp>
        <p:nvSpPr>
          <p:cNvPr id="2" name="Footer Placeholder 1">
            <a:extLst>
              <a:ext uri="{FF2B5EF4-FFF2-40B4-BE49-F238E27FC236}">
                <a16:creationId xmlns:a16="http://schemas.microsoft.com/office/drawing/2014/main" id="{7ACDEBDD-743B-49BD-BF2C-AD584B64121D}"/>
              </a:ext>
            </a:extLst>
          </p:cNvPr>
          <p:cNvSpPr>
            <a:spLocks noGrp="1"/>
          </p:cNvSpPr>
          <p:nvPr>
            <p:ph type="ftr" sz="quarter" idx="15"/>
          </p:nvPr>
        </p:nvSpPr>
        <p:spPr/>
        <p:txBody>
          <a:bodyPr/>
          <a:lstStyle/>
          <a:p>
            <a:r>
              <a:rPr lang="en-US"/>
              <a:t>© 2023 CFA Institute. All rights reserved.</a:t>
            </a:r>
            <a:endParaRPr lang="en-US" dirty="0"/>
          </a:p>
        </p:txBody>
      </p:sp>
      <p:sp>
        <p:nvSpPr>
          <p:cNvPr id="11" name="Content Placeholder 2">
            <a:extLst>
              <a:ext uri="{FF2B5EF4-FFF2-40B4-BE49-F238E27FC236}">
                <a16:creationId xmlns:a16="http://schemas.microsoft.com/office/drawing/2014/main" id="{A7094C83-44A7-4715-981F-7F9ABF5C3A81}"/>
              </a:ext>
            </a:extLst>
          </p:cNvPr>
          <p:cNvSpPr txBox="1">
            <a:spLocks noGrp="1"/>
          </p:cNvSpPr>
          <p:nvPr>
            <p:ph idx="1"/>
          </p:nvPr>
        </p:nvSpPr>
        <p:spPr>
          <a:xfrm>
            <a:off x="377825" y="2109788"/>
            <a:ext cx="9253538" cy="4875212"/>
          </a:xfrm>
          <a:prstGeom prst="rect">
            <a:avLst/>
          </a:prstGeom>
          <a:solidFill>
            <a:schemeClr val="bg1"/>
          </a:solidFill>
        </p:spPr>
        <p:txBody>
          <a:bodyPr vert="horz" lIns="75438" tIns="37719" rIns="75438" bIns="37719" rtlCol="0">
            <a:noAutofit/>
          </a:bodyPr>
          <a:lst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a:lstStyle>
          <a:p>
            <a:pPr marL="0" indent="0" defTabSz="754360">
              <a:spcBef>
                <a:spcPts val="825"/>
              </a:spcBef>
              <a:buNone/>
            </a:pPr>
            <a:r>
              <a:rPr lang="en-US" sz="2000" b="1" dirty="0">
                <a:solidFill>
                  <a:schemeClr val="bg2"/>
                </a:solidFill>
              </a:rPr>
              <a:t>Composite &amp; Pooled Fund Maintenance (Section 3)</a:t>
            </a:r>
          </a:p>
          <a:p>
            <a:pPr marL="182880" lvl="1">
              <a:buFont typeface="Arial" pitchFamily="34" charset="0"/>
              <a:buChar char="•"/>
            </a:pPr>
            <a:r>
              <a:rPr lang="en-US" sz="2000" dirty="0">
                <a:solidFill>
                  <a:schemeClr val="bg2"/>
                </a:solidFill>
              </a:rPr>
              <a:t>A composite is an aggregation of one or more portfolios managed according to a similar investment strategy</a:t>
            </a:r>
          </a:p>
          <a:p>
            <a:pPr marL="182880" lvl="1">
              <a:buFont typeface="Arial" pitchFamily="34" charset="0"/>
              <a:buChar char="•"/>
            </a:pPr>
            <a:r>
              <a:rPr lang="en-US" sz="2000" dirty="0">
                <a:solidFill>
                  <a:schemeClr val="bg2"/>
                </a:solidFill>
              </a:rPr>
              <a:t>Creating meaningful composites is essential to the fair presentation, consistency, and comparability of performance over time and among firms</a:t>
            </a:r>
          </a:p>
          <a:p>
            <a:pPr marL="182880" lvl="1">
              <a:buFont typeface="Arial" pitchFamily="34" charset="0"/>
              <a:buChar char="•"/>
            </a:pPr>
            <a:r>
              <a:rPr lang="en-US" sz="2000" dirty="0">
                <a:solidFill>
                  <a:schemeClr val="bg2"/>
                </a:solidFill>
              </a:rPr>
              <a:t>The composite return is the asset-weighted average of the performance of all portfolios in the composite</a:t>
            </a:r>
          </a:p>
          <a:p>
            <a:pPr marL="182880" lvl="1">
              <a:buFont typeface="Arial" pitchFamily="34" charset="0"/>
              <a:buChar char="•"/>
            </a:pPr>
            <a:r>
              <a:rPr lang="en-US" sz="2000" dirty="0">
                <a:solidFill>
                  <a:schemeClr val="bg2"/>
                </a:solidFill>
              </a:rPr>
              <a:t>Pooled funds must be included in composites if they meet the composite definition</a:t>
            </a:r>
          </a:p>
          <a:p>
            <a:pPr marL="0" lvl="1" indent="0" defTabSz="488950">
              <a:lnSpc>
                <a:spcPct val="90000"/>
              </a:lnSpc>
              <a:spcBef>
                <a:spcPct val="0"/>
              </a:spcBef>
              <a:spcAft>
                <a:spcPct val="15000"/>
              </a:spcAft>
              <a:buNone/>
            </a:pPr>
            <a:endParaRPr lang="en-US" sz="2000" dirty="0">
              <a:solidFill>
                <a:srgbClr val="41454A"/>
              </a:solidFill>
            </a:endParaRPr>
          </a:p>
          <a:p>
            <a:pPr marL="0" lvl="1" indent="0" defTabSz="488950">
              <a:lnSpc>
                <a:spcPct val="90000"/>
              </a:lnSpc>
              <a:spcBef>
                <a:spcPct val="0"/>
              </a:spcBef>
              <a:spcAft>
                <a:spcPct val="15000"/>
              </a:spcAft>
              <a:buNone/>
            </a:pPr>
            <a:endParaRPr lang="en-US" sz="1600" dirty="0">
              <a:solidFill>
                <a:srgbClr val="41454A"/>
              </a:solidFill>
            </a:endParaRPr>
          </a:p>
          <a:p>
            <a:pPr marL="0" lvl="1" indent="0" defTabSz="488950">
              <a:lnSpc>
                <a:spcPct val="90000"/>
              </a:lnSpc>
              <a:spcBef>
                <a:spcPct val="0"/>
              </a:spcBef>
              <a:spcAft>
                <a:spcPct val="15000"/>
              </a:spcAft>
              <a:buNone/>
            </a:pPr>
            <a:endParaRPr lang="en-US" sz="1600" dirty="0">
              <a:solidFill>
                <a:schemeClr val="bg2"/>
              </a:solidFill>
            </a:endParaRPr>
          </a:p>
        </p:txBody>
      </p:sp>
    </p:spTree>
    <p:extLst>
      <p:ext uri="{BB962C8B-B14F-4D97-AF65-F5344CB8AC3E}">
        <p14:creationId xmlns:p14="http://schemas.microsoft.com/office/powerpoint/2010/main" val="88615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315D0F-D466-435A-A0DA-CF70CE137550}"/>
              </a:ext>
            </a:extLst>
          </p:cNvPr>
          <p:cNvSpPr>
            <a:spLocks noGrp="1"/>
          </p:cNvSpPr>
          <p:nvPr>
            <p:ph type="title"/>
          </p:nvPr>
        </p:nvSpPr>
        <p:spPr/>
        <p:txBody>
          <a:bodyPr>
            <a:normAutofit/>
          </a:bodyPr>
          <a:lstStyle/>
          <a:p>
            <a:r>
              <a:rPr lang="en-US" sz="2400" dirty="0"/>
              <a:t>KEY REQUIREMENTS</a:t>
            </a:r>
          </a:p>
        </p:txBody>
      </p:sp>
      <p:sp>
        <p:nvSpPr>
          <p:cNvPr id="3" name="Slide Number Placeholder 2">
            <a:extLst>
              <a:ext uri="{FF2B5EF4-FFF2-40B4-BE49-F238E27FC236}">
                <a16:creationId xmlns:a16="http://schemas.microsoft.com/office/drawing/2014/main" id="{C1BBC952-CCEA-4482-AE88-10C6D940924A}"/>
              </a:ext>
            </a:extLst>
          </p:cNvPr>
          <p:cNvSpPr>
            <a:spLocks noGrp="1"/>
          </p:cNvSpPr>
          <p:nvPr>
            <p:ph type="sldNum" sz="quarter" idx="4"/>
          </p:nvPr>
        </p:nvSpPr>
        <p:spPr/>
        <p:txBody>
          <a:bodyPr/>
          <a:lstStyle/>
          <a:p>
            <a:fld id="{83E1B75E-26AB-E548-8C40-3F57B5694E2A}" type="slidenum">
              <a:rPr lang="en-US" smtClean="0"/>
              <a:pPr/>
              <a:t>11</a:t>
            </a:fld>
            <a:endParaRPr lang="en-US" dirty="0"/>
          </a:p>
        </p:txBody>
      </p:sp>
      <p:sp>
        <p:nvSpPr>
          <p:cNvPr id="2" name="Footer Placeholder 1">
            <a:extLst>
              <a:ext uri="{FF2B5EF4-FFF2-40B4-BE49-F238E27FC236}">
                <a16:creationId xmlns:a16="http://schemas.microsoft.com/office/drawing/2014/main" id="{7ACDEBDD-743B-49BD-BF2C-AD584B64121D}"/>
              </a:ext>
            </a:extLst>
          </p:cNvPr>
          <p:cNvSpPr>
            <a:spLocks noGrp="1"/>
          </p:cNvSpPr>
          <p:nvPr>
            <p:ph type="ftr" sz="quarter" idx="15"/>
          </p:nvPr>
        </p:nvSpPr>
        <p:spPr/>
        <p:txBody>
          <a:bodyPr/>
          <a:lstStyle/>
          <a:p>
            <a:r>
              <a:rPr lang="en-US"/>
              <a:t>© 2023 CFA Institute. All rights reserved.</a:t>
            </a:r>
            <a:endParaRPr lang="en-US" dirty="0"/>
          </a:p>
        </p:txBody>
      </p:sp>
      <p:sp>
        <p:nvSpPr>
          <p:cNvPr id="5" name="Content Placeholder 4">
            <a:extLst>
              <a:ext uri="{FF2B5EF4-FFF2-40B4-BE49-F238E27FC236}">
                <a16:creationId xmlns:a16="http://schemas.microsoft.com/office/drawing/2014/main" id="{07184167-F3DB-440B-A15D-EB314082247B}"/>
              </a:ext>
            </a:extLst>
          </p:cNvPr>
          <p:cNvSpPr>
            <a:spLocks noGrp="1"/>
          </p:cNvSpPr>
          <p:nvPr>
            <p:ph idx="1"/>
          </p:nvPr>
        </p:nvSpPr>
        <p:spPr/>
        <p:txBody>
          <a:bodyPr/>
          <a:lstStyle/>
          <a:p>
            <a:pPr lvl="0"/>
            <a:r>
              <a:rPr lang="en-US" sz="2000" b="1" dirty="0">
                <a:solidFill>
                  <a:schemeClr val="bg2"/>
                </a:solidFill>
              </a:rPr>
              <a:t>GIPS Reports (Sections 4-7)</a:t>
            </a:r>
          </a:p>
          <a:p>
            <a:pPr marL="182880" lvl="1" indent="-173736" defTabSz="914400">
              <a:spcBef>
                <a:spcPts val="800"/>
              </a:spcBef>
              <a:spcAft>
                <a:spcPct val="15000"/>
              </a:spcAft>
            </a:pPr>
            <a:r>
              <a:rPr lang="en-US" sz="2000" dirty="0">
                <a:solidFill>
                  <a:schemeClr val="bg2"/>
                </a:solidFill>
              </a:rPr>
              <a:t>A GIPS Report is a presentation for a composite or a pooled fund that contains all the information required by the GIPS standards</a:t>
            </a:r>
          </a:p>
          <a:p>
            <a:pPr marL="560060" lvl="2" indent="-173736" defTabSz="914400">
              <a:spcBef>
                <a:spcPts val="800"/>
              </a:spcBef>
              <a:spcAft>
                <a:spcPct val="15000"/>
              </a:spcAft>
            </a:pPr>
            <a:r>
              <a:rPr lang="en-US" sz="2000" dirty="0">
                <a:solidFill>
                  <a:schemeClr val="bg2"/>
                </a:solidFill>
              </a:rPr>
              <a:t>It may also include recommended information or supplemental information</a:t>
            </a:r>
          </a:p>
          <a:p>
            <a:pPr marL="182880" lvl="1" indent="-173736" defTabSz="914400">
              <a:spcBef>
                <a:spcPts val="800"/>
              </a:spcBef>
              <a:spcAft>
                <a:spcPct val="15000"/>
              </a:spcAft>
            </a:pPr>
            <a:r>
              <a:rPr lang="en-US" sz="2000" dirty="0">
                <a:solidFill>
                  <a:schemeClr val="bg2"/>
                </a:solidFill>
              </a:rPr>
              <a:t>Includes numerical information (e.g., annual returns for the composite/pooled fund and benchmark, composite and benchmark dispersion, number of portfolios in the composite, composite/pooled fund assets, total firm assets)</a:t>
            </a:r>
          </a:p>
          <a:p>
            <a:pPr marL="182880" lvl="1" indent="-173736" defTabSz="914400">
              <a:spcBef>
                <a:spcPts val="800"/>
              </a:spcBef>
              <a:spcAft>
                <a:spcPct val="15000"/>
              </a:spcAft>
            </a:pPr>
            <a:r>
              <a:rPr lang="en-US" sz="2000" dirty="0">
                <a:solidFill>
                  <a:schemeClr val="bg2"/>
                </a:solidFill>
              </a:rPr>
              <a:t>Includes a series of disclosures </a:t>
            </a:r>
          </a:p>
          <a:p>
            <a:pPr marL="182880" lvl="1" indent="-173736" defTabSz="914400">
              <a:spcBef>
                <a:spcPts val="800"/>
              </a:spcBef>
              <a:spcAft>
                <a:spcPct val="15000"/>
              </a:spcAft>
            </a:pPr>
            <a:r>
              <a:rPr lang="en-US" sz="2000" dirty="0">
                <a:solidFill>
                  <a:schemeClr val="bg2"/>
                </a:solidFill>
              </a:rPr>
              <a:t>Must be provided to all prospects</a:t>
            </a:r>
          </a:p>
          <a:p>
            <a:endParaRPr lang="en-US" dirty="0"/>
          </a:p>
        </p:txBody>
      </p:sp>
    </p:spTree>
    <p:extLst>
      <p:ext uri="{BB962C8B-B14F-4D97-AF65-F5344CB8AC3E}">
        <p14:creationId xmlns:p14="http://schemas.microsoft.com/office/powerpoint/2010/main" val="4199300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08112DA-274F-4C4D-8A0D-54044549B571}"/>
              </a:ext>
            </a:extLst>
          </p:cNvPr>
          <p:cNvSpPr>
            <a:spLocks noGrp="1"/>
          </p:cNvSpPr>
          <p:nvPr>
            <p:ph idx="1"/>
          </p:nvPr>
        </p:nvSpPr>
        <p:spPr/>
        <p:txBody>
          <a:bodyPr/>
          <a:lstStyle/>
          <a:p>
            <a:pPr marL="9144" lvl="0"/>
            <a:r>
              <a:rPr lang="en-US" sz="2000" b="1" dirty="0">
                <a:solidFill>
                  <a:srgbClr val="41454A"/>
                </a:solidFill>
              </a:rPr>
              <a:t>GIPS Advertising Guidelines (Section 8)</a:t>
            </a:r>
          </a:p>
          <a:p>
            <a:pPr lvl="1"/>
            <a:r>
              <a:rPr lang="en-US" sz="2000" dirty="0">
                <a:solidFill>
                  <a:srgbClr val="41454A"/>
                </a:solidFill>
              </a:rPr>
              <a:t>Provides an ability for firms that claim compliance to state that they claim compliance with the GIPS standards outside of a GIPS Report</a:t>
            </a:r>
          </a:p>
          <a:p>
            <a:pPr lvl="1"/>
            <a:r>
              <a:rPr lang="en-US" sz="2000" dirty="0">
                <a:solidFill>
                  <a:srgbClr val="41454A"/>
                </a:solidFill>
              </a:rPr>
              <a:t>Firms can choose not to follow the GIPS Advertising Guidelines</a:t>
            </a:r>
          </a:p>
          <a:p>
            <a:endParaRPr lang="en-US" dirty="0"/>
          </a:p>
        </p:txBody>
      </p:sp>
      <p:sp>
        <p:nvSpPr>
          <p:cNvPr id="4" name="Title 3">
            <a:extLst>
              <a:ext uri="{FF2B5EF4-FFF2-40B4-BE49-F238E27FC236}">
                <a16:creationId xmlns:a16="http://schemas.microsoft.com/office/drawing/2014/main" id="{B7724CD5-1A29-47DA-A94E-7F04BA5B6D86}"/>
              </a:ext>
            </a:extLst>
          </p:cNvPr>
          <p:cNvSpPr>
            <a:spLocks noGrp="1"/>
          </p:cNvSpPr>
          <p:nvPr>
            <p:ph type="title"/>
          </p:nvPr>
        </p:nvSpPr>
        <p:spPr/>
        <p:txBody>
          <a:bodyPr>
            <a:normAutofit/>
          </a:bodyPr>
          <a:lstStyle/>
          <a:p>
            <a:r>
              <a:rPr lang="en-US" sz="2400" dirty="0"/>
              <a:t>KEY REQUIREMENTS</a:t>
            </a:r>
          </a:p>
        </p:txBody>
      </p:sp>
      <p:sp>
        <p:nvSpPr>
          <p:cNvPr id="3" name="Slide Number Placeholder 2">
            <a:extLst>
              <a:ext uri="{FF2B5EF4-FFF2-40B4-BE49-F238E27FC236}">
                <a16:creationId xmlns:a16="http://schemas.microsoft.com/office/drawing/2014/main" id="{C1BBC952-CCEA-4482-AE88-10C6D940924A}"/>
              </a:ext>
            </a:extLst>
          </p:cNvPr>
          <p:cNvSpPr>
            <a:spLocks noGrp="1"/>
          </p:cNvSpPr>
          <p:nvPr>
            <p:ph type="sldNum" sz="quarter" idx="4"/>
          </p:nvPr>
        </p:nvSpPr>
        <p:spPr/>
        <p:txBody>
          <a:bodyPr/>
          <a:lstStyle/>
          <a:p>
            <a:fld id="{83E1B75E-26AB-E548-8C40-3F57B5694E2A}" type="slidenum">
              <a:rPr lang="en-US" smtClean="0"/>
              <a:pPr/>
              <a:t>12</a:t>
            </a:fld>
            <a:endParaRPr lang="en-US" dirty="0"/>
          </a:p>
        </p:txBody>
      </p:sp>
      <p:sp>
        <p:nvSpPr>
          <p:cNvPr id="2" name="Footer Placeholder 1">
            <a:extLst>
              <a:ext uri="{FF2B5EF4-FFF2-40B4-BE49-F238E27FC236}">
                <a16:creationId xmlns:a16="http://schemas.microsoft.com/office/drawing/2014/main" id="{7ACDEBDD-743B-49BD-BF2C-AD584B64121D}"/>
              </a:ext>
            </a:extLst>
          </p:cNvPr>
          <p:cNvSpPr>
            <a:spLocks noGrp="1"/>
          </p:cNvSpPr>
          <p:nvPr>
            <p:ph type="ftr" sz="quarter" idx="15"/>
          </p:nvPr>
        </p:nvSpPr>
        <p:spPr/>
        <p:txBody>
          <a:bodyPr/>
          <a:lstStyle/>
          <a:p>
            <a:r>
              <a:rPr lang="en-US"/>
              <a:t>© 2023 CFA Institute. All rights reserved.</a:t>
            </a:r>
            <a:endParaRPr lang="en-US" dirty="0"/>
          </a:p>
        </p:txBody>
      </p:sp>
    </p:spTree>
    <p:extLst>
      <p:ext uri="{BB962C8B-B14F-4D97-AF65-F5344CB8AC3E}">
        <p14:creationId xmlns:p14="http://schemas.microsoft.com/office/powerpoint/2010/main" val="41928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normAutofit/>
          </a:bodyPr>
          <a:lstStyle/>
          <a:p>
            <a:pPr marL="342900" indent="-342900">
              <a:buFont typeface="Arial" panose="020B0604020202020204" pitchFamily="34" charset="0"/>
              <a:buChar char="•"/>
            </a:pPr>
            <a:r>
              <a:rPr lang="en-US" sz="2000" dirty="0">
                <a:solidFill>
                  <a:schemeClr val="bg2"/>
                </a:solidFill>
              </a:rPr>
              <a:t>The GIPS standards have different requirements for broad distribution pooled funds and limited distribution pooled funds</a:t>
            </a:r>
          </a:p>
          <a:p>
            <a:pPr marL="342900" indent="-342900">
              <a:buFont typeface="Arial" panose="020B0604020202020204" pitchFamily="34" charset="0"/>
              <a:buChar char="•"/>
            </a:pPr>
            <a:r>
              <a:rPr lang="en-US" sz="2000" dirty="0">
                <a:solidFill>
                  <a:schemeClr val="bg2"/>
                </a:solidFill>
              </a:rPr>
              <a:t>A broad distribution pooled fund (BDPF) is a pooled fund that is regulated under a framework that would permit the general public to purchase or hold the pooled fund’s shares and it is not exclusively offered in one-on-one presentations</a:t>
            </a:r>
          </a:p>
          <a:p>
            <a:pPr marL="342900" indent="-342900">
              <a:buFont typeface="Arial" panose="020B0604020202020204" pitchFamily="34" charset="0"/>
              <a:buChar char="•"/>
            </a:pPr>
            <a:r>
              <a:rPr lang="en-US" sz="2000" dirty="0">
                <a:solidFill>
                  <a:schemeClr val="bg2"/>
                </a:solidFill>
              </a:rPr>
              <a:t>A limited distribution pooled fund (LDPF) is any pooled fund that is not a broad distribution pooled fund </a:t>
            </a:r>
          </a:p>
          <a:p>
            <a:endParaRPr lang="en-US" dirty="0"/>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Types of pooled funds</a:t>
            </a:r>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13</a:t>
            </a:fld>
            <a:endParaRPr lang="en-US" dirty="0"/>
          </a:p>
        </p:txBody>
      </p:sp>
    </p:spTree>
    <p:extLst>
      <p:ext uri="{BB962C8B-B14F-4D97-AF65-F5344CB8AC3E}">
        <p14:creationId xmlns:p14="http://schemas.microsoft.com/office/powerpoint/2010/main" val="40707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normAutofit/>
          </a:bodyPr>
          <a:lstStyle/>
          <a:p>
            <a:r>
              <a:rPr lang="en-US" sz="2000" dirty="0">
                <a:solidFill>
                  <a:schemeClr val="bg2"/>
                </a:solidFill>
              </a:rPr>
              <a:t>Broad Distribution Pooled Funds</a:t>
            </a:r>
          </a:p>
          <a:p>
            <a:pPr marL="342900" indent="-342900">
              <a:buFont typeface="Arial" panose="020B0604020202020204" pitchFamily="34" charset="0"/>
              <a:buChar char="•"/>
            </a:pPr>
            <a:r>
              <a:rPr lang="en-US" sz="2000" dirty="0">
                <a:solidFill>
                  <a:schemeClr val="bg2"/>
                </a:solidFill>
              </a:rPr>
              <a:t>Mutual Funds available to retail and institutional investors (e.g., ‘40 Act Fund, </a:t>
            </a:r>
            <a:r>
              <a:rPr lang="en-US" sz="2000" dirty="0" err="1">
                <a:solidFill>
                  <a:schemeClr val="bg2"/>
                </a:solidFill>
              </a:rPr>
              <a:t>SICAV</a:t>
            </a:r>
            <a:r>
              <a:rPr lang="en-US" sz="2000" dirty="0">
                <a:solidFill>
                  <a:schemeClr val="bg2"/>
                </a:solidFill>
              </a:rPr>
              <a:t> Fund, </a:t>
            </a:r>
            <a:r>
              <a:rPr lang="en-US" sz="2000" dirty="0" err="1">
                <a:solidFill>
                  <a:schemeClr val="bg2"/>
                </a:solidFill>
              </a:rPr>
              <a:t>UCITS</a:t>
            </a:r>
            <a:r>
              <a:rPr lang="en-US" sz="2000" dirty="0">
                <a:solidFill>
                  <a:schemeClr val="bg2"/>
                </a:solidFill>
              </a:rPr>
              <a:t> Fund)</a:t>
            </a:r>
          </a:p>
          <a:p>
            <a:pPr marL="342900" indent="-342900">
              <a:buFont typeface="Arial" panose="020B0604020202020204" pitchFamily="34" charset="0"/>
              <a:buChar char="•"/>
            </a:pPr>
            <a:r>
              <a:rPr lang="en-US" sz="2000" dirty="0">
                <a:solidFill>
                  <a:schemeClr val="bg2"/>
                </a:solidFill>
              </a:rPr>
              <a:t>Exchange Traded Funds (ETF)</a:t>
            </a:r>
          </a:p>
          <a:p>
            <a:endParaRPr lang="en-US" sz="2000" dirty="0">
              <a:solidFill>
                <a:schemeClr val="bg2"/>
              </a:solidFill>
            </a:endParaRPr>
          </a:p>
          <a:p>
            <a:r>
              <a:rPr lang="en-US" sz="2000" dirty="0">
                <a:solidFill>
                  <a:schemeClr val="bg2"/>
                </a:solidFill>
              </a:rPr>
              <a:t>Limited Distribution Pooled Funds</a:t>
            </a:r>
          </a:p>
          <a:p>
            <a:pPr marL="342900" indent="-342900">
              <a:buFont typeface="Arial" panose="020B0604020202020204" pitchFamily="34" charset="0"/>
              <a:buChar char="•"/>
            </a:pPr>
            <a:r>
              <a:rPr lang="en-US" sz="2000" dirty="0">
                <a:solidFill>
                  <a:schemeClr val="bg2"/>
                </a:solidFill>
              </a:rPr>
              <a:t>Hedge Funds</a:t>
            </a:r>
          </a:p>
          <a:p>
            <a:pPr marL="342900" indent="-342900">
              <a:buFont typeface="Arial" panose="020B0604020202020204" pitchFamily="34" charset="0"/>
              <a:buChar char="•"/>
            </a:pPr>
            <a:r>
              <a:rPr lang="en-US" sz="2000" dirty="0">
                <a:solidFill>
                  <a:schemeClr val="bg2"/>
                </a:solidFill>
              </a:rPr>
              <a:t>Private Equity Funds</a:t>
            </a:r>
          </a:p>
          <a:p>
            <a:endParaRPr lang="en-US" dirty="0"/>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Examples of broad &amp; limited distribution pooled funds</a:t>
            </a:r>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14</a:t>
            </a:fld>
            <a:endParaRPr lang="en-US" dirty="0"/>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Tree>
    <p:extLst>
      <p:ext uri="{BB962C8B-B14F-4D97-AF65-F5344CB8AC3E}">
        <p14:creationId xmlns:p14="http://schemas.microsoft.com/office/powerpoint/2010/main" val="394781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6AC8-5575-4216-9AB5-C9BF8941A462}"/>
              </a:ext>
            </a:extLst>
          </p:cNvPr>
          <p:cNvSpPr>
            <a:spLocks noGrp="1"/>
          </p:cNvSpPr>
          <p:nvPr>
            <p:ph type="title"/>
          </p:nvPr>
        </p:nvSpPr>
        <p:spPr>
          <a:xfrm>
            <a:off x="377192" y="2533108"/>
            <a:ext cx="8325297" cy="1404049"/>
          </a:xfrm>
        </p:spPr>
        <p:txBody>
          <a:bodyPr>
            <a:normAutofit/>
          </a:bodyPr>
          <a:lstStyle/>
          <a:p>
            <a:pPr algn="ctr"/>
            <a:r>
              <a:rPr lang="en-US" sz="4000" dirty="0"/>
              <a:t>TYPES OF GIPS REPORTS</a:t>
            </a:r>
          </a:p>
        </p:txBody>
      </p:sp>
      <p:sp>
        <p:nvSpPr>
          <p:cNvPr id="3" name="Footer Placeholder 2">
            <a:extLst>
              <a:ext uri="{FF2B5EF4-FFF2-40B4-BE49-F238E27FC236}">
                <a16:creationId xmlns:a16="http://schemas.microsoft.com/office/drawing/2014/main" id="{0F7B4134-512E-460C-8279-018154C0036F}"/>
              </a:ext>
            </a:extLst>
          </p:cNvPr>
          <p:cNvSpPr>
            <a:spLocks noGrp="1"/>
          </p:cNvSpPr>
          <p:nvPr>
            <p:ph type="ftr" sz="quarter" idx="15"/>
          </p:nvPr>
        </p:nvSpPr>
        <p:spPr/>
        <p:txBody>
          <a:bodyPr/>
          <a:lstStyle/>
          <a:p>
            <a:r>
              <a:rPr lang="en-US"/>
              <a:t>© 2023 CFA Institute. All rights reserved.</a:t>
            </a:r>
            <a:endParaRPr lang="en-US" dirty="0"/>
          </a:p>
        </p:txBody>
      </p:sp>
      <p:sp>
        <p:nvSpPr>
          <p:cNvPr id="4" name="Slide Number Placeholder 3">
            <a:extLst>
              <a:ext uri="{FF2B5EF4-FFF2-40B4-BE49-F238E27FC236}">
                <a16:creationId xmlns:a16="http://schemas.microsoft.com/office/drawing/2014/main" id="{357BF073-551E-47C2-8D69-A63492D68062}"/>
              </a:ext>
            </a:extLst>
          </p:cNvPr>
          <p:cNvSpPr>
            <a:spLocks noGrp="1"/>
          </p:cNvSpPr>
          <p:nvPr>
            <p:ph type="sldNum" sz="quarter" idx="4"/>
          </p:nvPr>
        </p:nvSpPr>
        <p:spPr/>
        <p:txBody>
          <a:bodyPr/>
          <a:lstStyle/>
          <a:p>
            <a:fld id="{83E1B75E-26AB-E548-8C40-3F57B5694E2A}" type="slidenum">
              <a:rPr lang="en-US" smtClean="0"/>
              <a:pPr/>
              <a:t>15</a:t>
            </a:fld>
            <a:endParaRPr lang="en-US" dirty="0"/>
          </a:p>
        </p:txBody>
      </p:sp>
    </p:spTree>
    <p:extLst>
      <p:ext uri="{BB962C8B-B14F-4D97-AF65-F5344CB8AC3E}">
        <p14:creationId xmlns:p14="http://schemas.microsoft.com/office/powerpoint/2010/main" val="304841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lstStyle/>
          <a:p>
            <a:pPr marL="342900" indent="-342900">
              <a:buFont typeface="Arial" panose="020B0604020202020204" pitchFamily="34" charset="0"/>
              <a:buChar char="•"/>
            </a:pPr>
            <a:r>
              <a:rPr lang="en-US" sz="2000" dirty="0">
                <a:solidFill>
                  <a:schemeClr val="bg2"/>
                </a:solidFill>
              </a:rPr>
              <a:t>The term “GIPS Report” includes both GIPS Composite Reports and GIPS Pooled Fund Reports</a:t>
            </a:r>
          </a:p>
          <a:p>
            <a:pPr marL="342900" indent="-342900">
              <a:buFont typeface="Arial" panose="020B0604020202020204" pitchFamily="34" charset="0"/>
              <a:buChar char="•"/>
            </a:pPr>
            <a:r>
              <a:rPr lang="en-US" sz="2000" dirty="0">
                <a:solidFill>
                  <a:schemeClr val="bg2"/>
                </a:solidFill>
              </a:rPr>
              <a:t>A GIPS Composite Report is a presentation for a composite that includes all of the information required by the GIPS standards</a:t>
            </a:r>
          </a:p>
          <a:p>
            <a:pPr marL="342900" indent="-342900">
              <a:buFont typeface="Arial" panose="020B0604020202020204" pitchFamily="34" charset="0"/>
              <a:buChar char="•"/>
            </a:pPr>
            <a:r>
              <a:rPr lang="en-US" sz="2000" dirty="0">
                <a:solidFill>
                  <a:schemeClr val="bg2"/>
                </a:solidFill>
              </a:rPr>
              <a:t>A GIPS Pooled Fund Report is a presentation for a pooled fund that includes all of the information required by the GIPS standards  </a:t>
            </a:r>
          </a:p>
          <a:p>
            <a:endParaRPr lang="en-US" dirty="0"/>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TYPES OF GIPS REPORTS</a:t>
            </a:r>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16</a:t>
            </a:fld>
            <a:endParaRPr lang="en-US" dirty="0"/>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Tree>
    <p:extLst>
      <p:ext uri="{BB962C8B-B14F-4D97-AF65-F5344CB8AC3E}">
        <p14:creationId xmlns:p14="http://schemas.microsoft.com/office/powerpoint/2010/main" val="232257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6AC8-5575-4216-9AB5-C9BF8941A462}"/>
              </a:ext>
            </a:extLst>
          </p:cNvPr>
          <p:cNvSpPr>
            <a:spLocks noGrp="1"/>
          </p:cNvSpPr>
          <p:nvPr>
            <p:ph type="title"/>
          </p:nvPr>
        </p:nvSpPr>
        <p:spPr/>
        <p:txBody>
          <a:bodyPr>
            <a:normAutofit/>
          </a:bodyPr>
          <a:lstStyle/>
          <a:p>
            <a:r>
              <a:rPr lang="en-US" sz="2400" cap="all" dirty="0">
                <a:solidFill>
                  <a:srgbClr val="5B77CC"/>
                </a:solidFill>
              </a:rPr>
              <a:t>SAMPLE GIPS COMPOSITE REPORT excerpt WITH TIME-WEIGHTED RETURNS</a:t>
            </a:r>
          </a:p>
        </p:txBody>
      </p:sp>
      <p:sp>
        <p:nvSpPr>
          <p:cNvPr id="4" name="Slide Number Placeholder 3">
            <a:extLst>
              <a:ext uri="{FF2B5EF4-FFF2-40B4-BE49-F238E27FC236}">
                <a16:creationId xmlns:a16="http://schemas.microsoft.com/office/drawing/2014/main" id="{357BF073-551E-47C2-8D69-A63492D68062}"/>
              </a:ext>
            </a:extLst>
          </p:cNvPr>
          <p:cNvSpPr>
            <a:spLocks noGrp="1"/>
          </p:cNvSpPr>
          <p:nvPr>
            <p:ph type="sldNum" sz="quarter" idx="4"/>
          </p:nvPr>
        </p:nvSpPr>
        <p:spPr/>
        <p:txBody>
          <a:bodyPr/>
          <a:lstStyle/>
          <a:p>
            <a:fld id="{83E1B75E-26AB-E548-8C40-3F57B5694E2A}" type="slidenum">
              <a:rPr lang="en-US" smtClean="0"/>
              <a:pPr/>
              <a:t>17</a:t>
            </a:fld>
            <a:endParaRPr lang="en-US" dirty="0"/>
          </a:p>
        </p:txBody>
      </p:sp>
      <p:sp>
        <p:nvSpPr>
          <p:cNvPr id="3" name="Footer Placeholder 2">
            <a:extLst>
              <a:ext uri="{FF2B5EF4-FFF2-40B4-BE49-F238E27FC236}">
                <a16:creationId xmlns:a16="http://schemas.microsoft.com/office/drawing/2014/main" id="{0F7B4134-512E-460C-8279-018154C0036F}"/>
              </a:ext>
            </a:extLst>
          </p:cNvPr>
          <p:cNvSpPr>
            <a:spLocks noGrp="1"/>
          </p:cNvSpPr>
          <p:nvPr>
            <p:ph type="ftr" sz="quarter" idx="15"/>
          </p:nvPr>
        </p:nvSpPr>
        <p:spPr/>
        <p:txBody>
          <a:bodyPr/>
          <a:lstStyle/>
          <a:p>
            <a:r>
              <a:rPr lang="en-US"/>
              <a:t>© 2023 CFA Institute. All rights reserved.</a:t>
            </a:r>
            <a:endParaRPr lang="en-US" dirty="0"/>
          </a:p>
        </p:txBody>
      </p:sp>
      <p:pic>
        <p:nvPicPr>
          <p:cNvPr id="5" name="Picture 4">
            <a:extLst>
              <a:ext uri="{FF2B5EF4-FFF2-40B4-BE49-F238E27FC236}">
                <a16:creationId xmlns:a16="http://schemas.microsoft.com/office/drawing/2014/main" id="{59A27737-B0E3-47AC-BB3A-4B724A9A443E}"/>
              </a:ext>
            </a:extLst>
          </p:cNvPr>
          <p:cNvPicPr>
            <a:picLocks noChangeAspect="1"/>
          </p:cNvPicPr>
          <p:nvPr/>
        </p:nvPicPr>
        <p:blipFill>
          <a:blip r:embed="rId2"/>
          <a:stretch>
            <a:fillRect/>
          </a:stretch>
        </p:blipFill>
        <p:spPr>
          <a:xfrm>
            <a:off x="1704975" y="2162175"/>
            <a:ext cx="6296026" cy="4774766"/>
          </a:xfrm>
          <a:prstGeom prst="rect">
            <a:avLst/>
          </a:prstGeom>
        </p:spPr>
      </p:pic>
    </p:spTree>
    <p:extLst>
      <p:ext uri="{BB962C8B-B14F-4D97-AF65-F5344CB8AC3E}">
        <p14:creationId xmlns:p14="http://schemas.microsoft.com/office/powerpoint/2010/main" val="802307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6AC8-5575-4216-9AB5-C9BF8941A462}"/>
              </a:ext>
            </a:extLst>
          </p:cNvPr>
          <p:cNvSpPr>
            <a:spLocks noGrp="1"/>
          </p:cNvSpPr>
          <p:nvPr>
            <p:ph type="title"/>
          </p:nvPr>
        </p:nvSpPr>
        <p:spPr/>
        <p:txBody>
          <a:bodyPr>
            <a:normAutofit/>
          </a:bodyPr>
          <a:lstStyle/>
          <a:p>
            <a:r>
              <a:rPr lang="en-US" sz="2400" cap="all" dirty="0">
                <a:solidFill>
                  <a:srgbClr val="5B77CC"/>
                </a:solidFill>
              </a:rPr>
              <a:t>SAMPLE GIPS COMPOSITE REPORT excerpt WITH MONEY-WEIGHTED RETURNS</a:t>
            </a:r>
          </a:p>
        </p:txBody>
      </p:sp>
      <p:sp>
        <p:nvSpPr>
          <p:cNvPr id="4" name="Slide Number Placeholder 3">
            <a:extLst>
              <a:ext uri="{FF2B5EF4-FFF2-40B4-BE49-F238E27FC236}">
                <a16:creationId xmlns:a16="http://schemas.microsoft.com/office/drawing/2014/main" id="{357BF073-551E-47C2-8D69-A63492D68062}"/>
              </a:ext>
            </a:extLst>
          </p:cNvPr>
          <p:cNvSpPr>
            <a:spLocks noGrp="1"/>
          </p:cNvSpPr>
          <p:nvPr>
            <p:ph type="sldNum" sz="quarter" idx="4"/>
          </p:nvPr>
        </p:nvSpPr>
        <p:spPr/>
        <p:txBody>
          <a:bodyPr/>
          <a:lstStyle/>
          <a:p>
            <a:fld id="{83E1B75E-26AB-E548-8C40-3F57B5694E2A}" type="slidenum">
              <a:rPr lang="en-US" smtClean="0"/>
              <a:pPr/>
              <a:t>18</a:t>
            </a:fld>
            <a:endParaRPr lang="en-US" dirty="0"/>
          </a:p>
        </p:txBody>
      </p:sp>
      <p:sp>
        <p:nvSpPr>
          <p:cNvPr id="3" name="Footer Placeholder 2">
            <a:extLst>
              <a:ext uri="{FF2B5EF4-FFF2-40B4-BE49-F238E27FC236}">
                <a16:creationId xmlns:a16="http://schemas.microsoft.com/office/drawing/2014/main" id="{0F7B4134-512E-460C-8279-018154C0036F}"/>
              </a:ext>
            </a:extLst>
          </p:cNvPr>
          <p:cNvSpPr>
            <a:spLocks noGrp="1"/>
          </p:cNvSpPr>
          <p:nvPr>
            <p:ph type="ftr" sz="quarter" idx="15"/>
          </p:nvPr>
        </p:nvSpPr>
        <p:spPr/>
        <p:txBody>
          <a:bodyPr/>
          <a:lstStyle/>
          <a:p>
            <a:r>
              <a:rPr lang="en-US"/>
              <a:t>© 2023 CFA Institute. All rights reserved.</a:t>
            </a:r>
            <a:endParaRPr lang="en-US" dirty="0"/>
          </a:p>
        </p:txBody>
      </p:sp>
      <p:pic>
        <p:nvPicPr>
          <p:cNvPr id="6" name="Picture 5">
            <a:extLst>
              <a:ext uri="{FF2B5EF4-FFF2-40B4-BE49-F238E27FC236}">
                <a16:creationId xmlns:a16="http://schemas.microsoft.com/office/drawing/2014/main" id="{F4890AD0-429A-473E-B3D4-BE499BBA76CB}"/>
              </a:ext>
            </a:extLst>
          </p:cNvPr>
          <p:cNvPicPr>
            <a:picLocks noChangeAspect="1"/>
          </p:cNvPicPr>
          <p:nvPr/>
        </p:nvPicPr>
        <p:blipFill>
          <a:blip r:embed="rId2"/>
          <a:stretch>
            <a:fillRect/>
          </a:stretch>
        </p:blipFill>
        <p:spPr>
          <a:xfrm>
            <a:off x="1467599" y="2195191"/>
            <a:ext cx="6144482" cy="4601217"/>
          </a:xfrm>
          <a:prstGeom prst="rect">
            <a:avLst/>
          </a:prstGeom>
        </p:spPr>
      </p:pic>
    </p:spTree>
    <p:extLst>
      <p:ext uri="{BB962C8B-B14F-4D97-AF65-F5344CB8AC3E}">
        <p14:creationId xmlns:p14="http://schemas.microsoft.com/office/powerpoint/2010/main" val="938325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6AC8-5575-4216-9AB5-C9BF8941A462}"/>
              </a:ext>
            </a:extLst>
          </p:cNvPr>
          <p:cNvSpPr>
            <a:spLocks noGrp="1"/>
          </p:cNvSpPr>
          <p:nvPr>
            <p:ph type="title"/>
          </p:nvPr>
        </p:nvSpPr>
        <p:spPr/>
        <p:txBody>
          <a:bodyPr>
            <a:normAutofit/>
          </a:bodyPr>
          <a:lstStyle/>
          <a:p>
            <a:r>
              <a:rPr lang="en-US" sz="2400" cap="all" dirty="0">
                <a:solidFill>
                  <a:srgbClr val="5B77CC"/>
                </a:solidFill>
              </a:rPr>
              <a:t>SAMPLE GIPS POOLED FUND REPORT excerpt WITH TIME-WEIGHTED RETURNS</a:t>
            </a:r>
          </a:p>
        </p:txBody>
      </p:sp>
      <p:sp>
        <p:nvSpPr>
          <p:cNvPr id="4" name="Slide Number Placeholder 3">
            <a:extLst>
              <a:ext uri="{FF2B5EF4-FFF2-40B4-BE49-F238E27FC236}">
                <a16:creationId xmlns:a16="http://schemas.microsoft.com/office/drawing/2014/main" id="{357BF073-551E-47C2-8D69-A63492D68062}"/>
              </a:ext>
            </a:extLst>
          </p:cNvPr>
          <p:cNvSpPr>
            <a:spLocks noGrp="1"/>
          </p:cNvSpPr>
          <p:nvPr>
            <p:ph type="sldNum" sz="quarter" idx="4"/>
          </p:nvPr>
        </p:nvSpPr>
        <p:spPr/>
        <p:txBody>
          <a:bodyPr/>
          <a:lstStyle/>
          <a:p>
            <a:fld id="{83E1B75E-26AB-E548-8C40-3F57B5694E2A}" type="slidenum">
              <a:rPr lang="en-US" smtClean="0"/>
              <a:pPr/>
              <a:t>19</a:t>
            </a:fld>
            <a:endParaRPr lang="en-US" dirty="0"/>
          </a:p>
        </p:txBody>
      </p:sp>
      <p:sp>
        <p:nvSpPr>
          <p:cNvPr id="3" name="Footer Placeholder 2">
            <a:extLst>
              <a:ext uri="{FF2B5EF4-FFF2-40B4-BE49-F238E27FC236}">
                <a16:creationId xmlns:a16="http://schemas.microsoft.com/office/drawing/2014/main" id="{0F7B4134-512E-460C-8279-018154C0036F}"/>
              </a:ext>
            </a:extLst>
          </p:cNvPr>
          <p:cNvSpPr>
            <a:spLocks noGrp="1"/>
          </p:cNvSpPr>
          <p:nvPr>
            <p:ph type="ftr" sz="quarter" idx="15"/>
          </p:nvPr>
        </p:nvSpPr>
        <p:spPr/>
        <p:txBody>
          <a:bodyPr/>
          <a:lstStyle/>
          <a:p>
            <a:r>
              <a:rPr lang="en-US"/>
              <a:t>© 2023 CFA Institute. All rights reserved.</a:t>
            </a:r>
            <a:endParaRPr lang="en-US" dirty="0"/>
          </a:p>
        </p:txBody>
      </p:sp>
      <p:pic>
        <p:nvPicPr>
          <p:cNvPr id="7" name="Picture 6">
            <a:extLst>
              <a:ext uri="{FF2B5EF4-FFF2-40B4-BE49-F238E27FC236}">
                <a16:creationId xmlns:a16="http://schemas.microsoft.com/office/drawing/2014/main" id="{FAA84D98-875A-45F7-BAF8-73719CA7B7B8}"/>
              </a:ext>
            </a:extLst>
          </p:cNvPr>
          <p:cNvPicPr>
            <a:picLocks noChangeAspect="1"/>
          </p:cNvPicPr>
          <p:nvPr/>
        </p:nvPicPr>
        <p:blipFill>
          <a:blip r:embed="rId2"/>
          <a:stretch>
            <a:fillRect/>
          </a:stretch>
        </p:blipFill>
        <p:spPr>
          <a:xfrm>
            <a:off x="1562100" y="2270281"/>
            <a:ext cx="6553200" cy="4571409"/>
          </a:xfrm>
          <a:prstGeom prst="rect">
            <a:avLst/>
          </a:prstGeom>
        </p:spPr>
      </p:pic>
    </p:spTree>
    <p:extLst>
      <p:ext uri="{BB962C8B-B14F-4D97-AF65-F5344CB8AC3E}">
        <p14:creationId xmlns:p14="http://schemas.microsoft.com/office/powerpoint/2010/main" val="294375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6F543C2-D303-CD44-BE5F-7C848EE834D1}"/>
              </a:ext>
            </a:extLst>
          </p:cNvPr>
          <p:cNvSpPr>
            <a:spLocks noGrp="1"/>
          </p:cNvSpPr>
          <p:nvPr>
            <p:ph type="body" sz="quarter" idx="10"/>
          </p:nvPr>
        </p:nvSpPr>
        <p:spPr/>
        <p:txBody>
          <a:bodyPr/>
          <a:lstStyle/>
          <a:p>
            <a:r>
              <a:rPr lang="en-US" sz="2400" dirty="0">
                <a:solidFill>
                  <a:schemeClr val="bg2"/>
                </a:solidFill>
              </a:rPr>
              <a:t>Introduction </a:t>
            </a:r>
            <a:r>
              <a:rPr lang="en-US" sz="2400">
                <a:solidFill>
                  <a:schemeClr val="bg2"/>
                </a:solidFill>
              </a:rPr>
              <a:t>to the GIPS</a:t>
            </a:r>
            <a:r>
              <a:rPr lang="en-US" sz="2400" baseline="30000" dirty="0">
                <a:solidFill>
                  <a:schemeClr val="bg2"/>
                </a:solidFill>
              </a:rPr>
              <a:t>®</a:t>
            </a:r>
            <a:r>
              <a:rPr lang="en-US" sz="2400" dirty="0">
                <a:solidFill>
                  <a:schemeClr val="bg2"/>
                </a:solidFill>
              </a:rPr>
              <a:t> Standards for Marketing Teams</a:t>
            </a:r>
          </a:p>
        </p:txBody>
      </p:sp>
      <p:sp>
        <p:nvSpPr>
          <p:cNvPr id="12" name="Text Placeholder 11">
            <a:extLst>
              <a:ext uri="{FF2B5EF4-FFF2-40B4-BE49-F238E27FC236}">
                <a16:creationId xmlns:a16="http://schemas.microsoft.com/office/drawing/2014/main" id="{2A87CCA8-5E4C-AE49-8D16-24FE6F463E39}"/>
              </a:ext>
            </a:extLst>
          </p:cNvPr>
          <p:cNvSpPr>
            <a:spLocks noGrp="1"/>
          </p:cNvSpPr>
          <p:nvPr>
            <p:ph type="body" sz="quarter" idx="11"/>
          </p:nvPr>
        </p:nvSpPr>
        <p:spPr/>
        <p:txBody>
          <a:bodyPr/>
          <a:lstStyle/>
          <a:p>
            <a:r>
              <a:rPr lang="en-US" dirty="0">
                <a:solidFill>
                  <a:schemeClr val="bg2"/>
                </a:solidFill>
              </a:rPr>
              <a:t>Presenter’s Name</a:t>
            </a:r>
          </a:p>
          <a:p>
            <a:r>
              <a:rPr lang="en-US" dirty="0">
                <a:solidFill>
                  <a:schemeClr val="bg2"/>
                </a:solidFill>
              </a:rPr>
              <a:t>Presenter’s Title</a:t>
            </a:r>
          </a:p>
          <a:p>
            <a:r>
              <a:rPr lang="en-US" dirty="0">
                <a:solidFill>
                  <a:schemeClr val="bg2"/>
                </a:solidFill>
              </a:rPr>
              <a:t>DD Month YYYY</a:t>
            </a:r>
          </a:p>
        </p:txBody>
      </p:sp>
      <p:sp>
        <p:nvSpPr>
          <p:cNvPr id="5" name="Footer Placeholder 3">
            <a:extLst>
              <a:ext uri="{FF2B5EF4-FFF2-40B4-BE49-F238E27FC236}">
                <a16:creationId xmlns:a16="http://schemas.microsoft.com/office/drawing/2014/main" id="{362F0C01-37BE-864E-98A2-A3DEDDEE63D0}"/>
              </a:ext>
            </a:extLst>
          </p:cNvPr>
          <p:cNvSpPr txBox="1">
            <a:spLocks/>
          </p:cNvSpPr>
          <p:nvPr/>
        </p:nvSpPr>
        <p:spPr>
          <a:xfrm>
            <a:off x="6804671" y="6914159"/>
            <a:ext cx="2876543" cy="413808"/>
          </a:xfrm>
          <a:prstGeom prst="rect">
            <a:avLst/>
          </a:prstGeom>
        </p:spPr>
        <p:txBody>
          <a:bodyPr vert="horz" lIns="0" tIns="0" rIns="0" bIns="0" rtlCol="0" anchor="b"/>
          <a:lstStyle>
            <a:defPPr>
              <a:defRPr lang="en-US"/>
            </a:defPPr>
            <a:lvl1pPr marL="0" algn="r"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Footer Placeholder 1">
            <a:extLst>
              <a:ext uri="{FF2B5EF4-FFF2-40B4-BE49-F238E27FC236}">
                <a16:creationId xmlns:a16="http://schemas.microsoft.com/office/drawing/2014/main" id="{F89C1848-2903-4D2D-82F2-782D613DB9CC}"/>
              </a:ext>
            </a:extLst>
          </p:cNvPr>
          <p:cNvSpPr>
            <a:spLocks noGrp="1"/>
          </p:cNvSpPr>
          <p:nvPr>
            <p:ph type="ftr" sz="quarter" idx="29"/>
          </p:nvPr>
        </p:nvSpPr>
        <p:spPr>
          <a:xfrm>
            <a:off x="6804671" y="6914159"/>
            <a:ext cx="2876543" cy="413808"/>
          </a:xfrm>
        </p:spPr>
        <p:txBody>
          <a:bodyPr/>
          <a:lstStyle/>
          <a:p>
            <a:r>
              <a:rPr lang="en-US" dirty="0"/>
              <a:t>© 2023 CFA Institute. All rights reserved.</a:t>
            </a:r>
          </a:p>
        </p:txBody>
      </p:sp>
    </p:spTree>
    <p:extLst>
      <p:ext uri="{BB962C8B-B14F-4D97-AF65-F5344CB8AC3E}">
        <p14:creationId xmlns:p14="http://schemas.microsoft.com/office/powerpoint/2010/main" val="3756647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6AC8-5575-4216-9AB5-C9BF8941A462}"/>
              </a:ext>
            </a:extLst>
          </p:cNvPr>
          <p:cNvSpPr>
            <a:spLocks noGrp="1"/>
          </p:cNvSpPr>
          <p:nvPr>
            <p:ph type="title"/>
          </p:nvPr>
        </p:nvSpPr>
        <p:spPr/>
        <p:txBody>
          <a:bodyPr>
            <a:normAutofit/>
          </a:bodyPr>
          <a:lstStyle/>
          <a:p>
            <a:r>
              <a:rPr lang="en-US" sz="2400" cap="all" dirty="0">
                <a:solidFill>
                  <a:srgbClr val="5B77CC"/>
                </a:solidFill>
              </a:rPr>
              <a:t>SAMPLE GIPS POOLED FUND REPORT excerpt WITH MONEY-WEIGHTED RETURNS</a:t>
            </a:r>
          </a:p>
        </p:txBody>
      </p:sp>
      <p:sp>
        <p:nvSpPr>
          <p:cNvPr id="4" name="Slide Number Placeholder 3">
            <a:extLst>
              <a:ext uri="{FF2B5EF4-FFF2-40B4-BE49-F238E27FC236}">
                <a16:creationId xmlns:a16="http://schemas.microsoft.com/office/drawing/2014/main" id="{357BF073-551E-47C2-8D69-A63492D68062}"/>
              </a:ext>
            </a:extLst>
          </p:cNvPr>
          <p:cNvSpPr>
            <a:spLocks noGrp="1"/>
          </p:cNvSpPr>
          <p:nvPr>
            <p:ph type="sldNum" sz="quarter" idx="4"/>
          </p:nvPr>
        </p:nvSpPr>
        <p:spPr/>
        <p:txBody>
          <a:bodyPr/>
          <a:lstStyle/>
          <a:p>
            <a:fld id="{83E1B75E-26AB-E548-8C40-3F57B5694E2A}" type="slidenum">
              <a:rPr lang="en-US" smtClean="0"/>
              <a:pPr/>
              <a:t>20</a:t>
            </a:fld>
            <a:endParaRPr lang="en-US" dirty="0"/>
          </a:p>
        </p:txBody>
      </p:sp>
      <p:sp>
        <p:nvSpPr>
          <p:cNvPr id="3" name="Footer Placeholder 2">
            <a:extLst>
              <a:ext uri="{FF2B5EF4-FFF2-40B4-BE49-F238E27FC236}">
                <a16:creationId xmlns:a16="http://schemas.microsoft.com/office/drawing/2014/main" id="{0F7B4134-512E-460C-8279-018154C0036F}"/>
              </a:ext>
            </a:extLst>
          </p:cNvPr>
          <p:cNvSpPr>
            <a:spLocks noGrp="1"/>
          </p:cNvSpPr>
          <p:nvPr>
            <p:ph type="ftr" sz="quarter" idx="15"/>
          </p:nvPr>
        </p:nvSpPr>
        <p:spPr/>
        <p:txBody>
          <a:bodyPr/>
          <a:lstStyle/>
          <a:p>
            <a:r>
              <a:rPr lang="en-US"/>
              <a:t>© 2023 CFA Institute. All rights reserved.</a:t>
            </a:r>
            <a:endParaRPr lang="en-US" dirty="0"/>
          </a:p>
        </p:txBody>
      </p:sp>
      <p:pic>
        <p:nvPicPr>
          <p:cNvPr id="5" name="Picture 4">
            <a:extLst>
              <a:ext uri="{FF2B5EF4-FFF2-40B4-BE49-F238E27FC236}">
                <a16:creationId xmlns:a16="http://schemas.microsoft.com/office/drawing/2014/main" id="{28494A1B-F913-43E4-8096-5ADA2F220671}"/>
              </a:ext>
            </a:extLst>
          </p:cNvPr>
          <p:cNvPicPr>
            <a:picLocks noChangeAspect="1"/>
          </p:cNvPicPr>
          <p:nvPr/>
        </p:nvPicPr>
        <p:blipFill>
          <a:blip r:embed="rId2"/>
          <a:stretch>
            <a:fillRect/>
          </a:stretch>
        </p:blipFill>
        <p:spPr>
          <a:xfrm>
            <a:off x="1905001" y="2228851"/>
            <a:ext cx="6257924" cy="2643362"/>
          </a:xfrm>
          <a:prstGeom prst="rect">
            <a:avLst/>
          </a:prstGeom>
        </p:spPr>
      </p:pic>
      <p:pic>
        <p:nvPicPr>
          <p:cNvPr id="6" name="Picture 5">
            <a:extLst>
              <a:ext uri="{FF2B5EF4-FFF2-40B4-BE49-F238E27FC236}">
                <a16:creationId xmlns:a16="http://schemas.microsoft.com/office/drawing/2014/main" id="{6D0041D4-D30C-4913-88A9-227DDEEADB94}"/>
              </a:ext>
            </a:extLst>
          </p:cNvPr>
          <p:cNvPicPr>
            <a:picLocks noChangeAspect="1"/>
          </p:cNvPicPr>
          <p:nvPr/>
        </p:nvPicPr>
        <p:blipFill>
          <a:blip r:embed="rId3"/>
          <a:stretch>
            <a:fillRect/>
          </a:stretch>
        </p:blipFill>
        <p:spPr>
          <a:xfrm>
            <a:off x="1895476" y="4872212"/>
            <a:ext cx="6257924" cy="1624380"/>
          </a:xfrm>
          <a:prstGeom prst="rect">
            <a:avLst/>
          </a:prstGeom>
        </p:spPr>
      </p:pic>
    </p:spTree>
    <p:extLst>
      <p:ext uri="{BB962C8B-B14F-4D97-AF65-F5344CB8AC3E}">
        <p14:creationId xmlns:p14="http://schemas.microsoft.com/office/powerpoint/2010/main" val="244536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6AC8-5575-4216-9AB5-C9BF8941A462}"/>
              </a:ext>
            </a:extLst>
          </p:cNvPr>
          <p:cNvSpPr>
            <a:spLocks noGrp="1"/>
          </p:cNvSpPr>
          <p:nvPr>
            <p:ph type="title"/>
          </p:nvPr>
        </p:nvSpPr>
        <p:spPr>
          <a:xfrm>
            <a:off x="377192" y="2533108"/>
            <a:ext cx="8325297" cy="1404049"/>
          </a:xfrm>
        </p:spPr>
        <p:txBody>
          <a:bodyPr>
            <a:normAutofit/>
          </a:bodyPr>
          <a:lstStyle/>
          <a:p>
            <a:pPr algn="ctr"/>
            <a:r>
              <a:rPr lang="en-US" sz="4000" dirty="0"/>
              <a:t>INFORMATION IN GIPS REPORTS</a:t>
            </a:r>
          </a:p>
        </p:txBody>
      </p:sp>
      <p:sp>
        <p:nvSpPr>
          <p:cNvPr id="3" name="Footer Placeholder 2">
            <a:extLst>
              <a:ext uri="{FF2B5EF4-FFF2-40B4-BE49-F238E27FC236}">
                <a16:creationId xmlns:a16="http://schemas.microsoft.com/office/drawing/2014/main" id="{0F7B4134-512E-460C-8279-018154C0036F}"/>
              </a:ext>
            </a:extLst>
          </p:cNvPr>
          <p:cNvSpPr>
            <a:spLocks noGrp="1"/>
          </p:cNvSpPr>
          <p:nvPr>
            <p:ph type="ftr" sz="quarter" idx="15"/>
          </p:nvPr>
        </p:nvSpPr>
        <p:spPr/>
        <p:txBody>
          <a:bodyPr/>
          <a:lstStyle/>
          <a:p>
            <a:r>
              <a:rPr lang="en-US"/>
              <a:t>© 2023 CFA Institute. All rights reserved.</a:t>
            </a:r>
            <a:endParaRPr lang="en-US" dirty="0"/>
          </a:p>
        </p:txBody>
      </p:sp>
      <p:sp>
        <p:nvSpPr>
          <p:cNvPr id="4" name="Slide Number Placeholder 3">
            <a:extLst>
              <a:ext uri="{FF2B5EF4-FFF2-40B4-BE49-F238E27FC236}">
                <a16:creationId xmlns:a16="http://schemas.microsoft.com/office/drawing/2014/main" id="{357BF073-551E-47C2-8D69-A63492D68062}"/>
              </a:ext>
            </a:extLst>
          </p:cNvPr>
          <p:cNvSpPr>
            <a:spLocks noGrp="1"/>
          </p:cNvSpPr>
          <p:nvPr>
            <p:ph type="sldNum" sz="quarter" idx="4"/>
          </p:nvPr>
        </p:nvSpPr>
        <p:spPr/>
        <p:txBody>
          <a:bodyPr/>
          <a:lstStyle/>
          <a:p>
            <a:fld id="{83E1B75E-26AB-E548-8C40-3F57B5694E2A}" type="slidenum">
              <a:rPr lang="en-US" smtClean="0"/>
              <a:pPr/>
              <a:t>21</a:t>
            </a:fld>
            <a:endParaRPr lang="en-US" dirty="0"/>
          </a:p>
        </p:txBody>
      </p:sp>
    </p:spTree>
    <p:extLst>
      <p:ext uri="{BB962C8B-B14F-4D97-AF65-F5344CB8AC3E}">
        <p14:creationId xmlns:p14="http://schemas.microsoft.com/office/powerpoint/2010/main" val="2271033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lstStyle/>
          <a:p>
            <a:pPr marL="342900" indent="-342900">
              <a:buFont typeface="Arial" panose="020B0604020202020204" pitchFamily="34" charset="0"/>
              <a:buChar char="•"/>
            </a:pPr>
            <a:r>
              <a:rPr lang="en-US" sz="2000" dirty="0">
                <a:solidFill>
                  <a:schemeClr val="bg2"/>
                </a:solidFill>
              </a:rPr>
              <a:t>GIPS Reports must include numerical information about the composite or pooled fund for specified periods</a:t>
            </a:r>
          </a:p>
          <a:p>
            <a:pPr marL="1002965" lvl="1" indent="-342900"/>
            <a:r>
              <a:rPr lang="en-US" sz="2000" dirty="0">
                <a:solidFill>
                  <a:schemeClr val="bg2"/>
                </a:solidFill>
              </a:rPr>
              <a:t>For a minimum of 5 years initially, building towards a minimum of 10 years</a:t>
            </a:r>
          </a:p>
          <a:p>
            <a:pPr marL="342900" indent="-342900">
              <a:buFont typeface="Arial" panose="020B0604020202020204" pitchFamily="34" charset="0"/>
              <a:buChar char="•"/>
            </a:pPr>
            <a:r>
              <a:rPr lang="en-US" sz="2000" dirty="0">
                <a:solidFill>
                  <a:schemeClr val="bg2"/>
                </a:solidFill>
              </a:rPr>
              <a:t>Required numerical information for a time-weighted return report includes:</a:t>
            </a:r>
          </a:p>
          <a:p>
            <a:pPr marL="1002965" lvl="1" indent="-342900"/>
            <a:r>
              <a:rPr lang="en-US" sz="2000" dirty="0">
                <a:solidFill>
                  <a:schemeClr val="bg2"/>
                </a:solidFill>
              </a:rPr>
              <a:t>Annual composite/pooled fund returns</a:t>
            </a:r>
          </a:p>
          <a:p>
            <a:pPr marL="1380145" lvl="2" indent="-342900"/>
            <a:r>
              <a:rPr lang="en-US" sz="2000" dirty="0">
                <a:solidFill>
                  <a:schemeClr val="bg2"/>
                </a:solidFill>
              </a:rPr>
              <a:t>Gross, net, or both </a:t>
            </a:r>
          </a:p>
          <a:p>
            <a:pPr marL="1002965" lvl="1" indent="-342900"/>
            <a:r>
              <a:rPr lang="en-US" sz="2000" dirty="0">
                <a:solidFill>
                  <a:schemeClr val="bg2"/>
                </a:solidFill>
              </a:rPr>
              <a:t>Annual benchmark returns</a:t>
            </a:r>
          </a:p>
          <a:p>
            <a:pPr marL="1002965" lvl="1" indent="-342900"/>
            <a:r>
              <a:rPr lang="en-US" sz="2000" dirty="0">
                <a:solidFill>
                  <a:schemeClr val="bg2"/>
                </a:solidFill>
              </a:rPr>
              <a:t>Standard deviations of composite/pooled fund and benchmark returns</a:t>
            </a:r>
          </a:p>
          <a:p>
            <a:pPr marL="1002965" lvl="1" indent="-342900"/>
            <a:r>
              <a:rPr lang="en-US" sz="2000" dirty="0">
                <a:solidFill>
                  <a:schemeClr val="bg2"/>
                </a:solidFill>
              </a:rPr>
              <a:t>Number of portfolios in the composite as of each annual period end</a:t>
            </a:r>
          </a:p>
          <a:p>
            <a:pPr marL="1002965" lvl="1" indent="-342900"/>
            <a:r>
              <a:rPr lang="en-US" sz="2000" dirty="0">
                <a:solidFill>
                  <a:schemeClr val="bg2"/>
                </a:solidFill>
              </a:rPr>
              <a:t>Measure of dispersion of annual portfolio returns within the composite for each annual period</a:t>
            </a:r>
          </a:p>
          <a:p>
            <a:pPr marL="1002965" lvl="1" indent="-342900"/>
            <a:r>
              <a:rPr lang="en-US" sz="2000" dirty="0">
                <a:solidFill>
                  <a:schemeClr val="bg2"/>
                </a:solidFill>
              </a:rPr>
              <a:t>Composite/pooled fund assets as of each annual period end</a:t>
            </a:r>
          </a:p>
          <a:p>
            <a:pPr marL="1002965" lvl="1" indent="-342900"/>
            <a:r>
              <a:rPr lang="en-US" sz="2000" dirty="0">
                <a:solidFill>
                  <a:schemeClr val="bg2"/>
                </a:solidFill>
              </a:rPr>
              <a:t>Total firm assets as of each annual period end</a:t>
            </a:r>
          </a:p>
          <a:p>
            <a:pPr marL="342900" indent="-342900">
              <a:buFont typeface="Arial" panose="020B0604020202020204" pitchFamily="34" charset="0"/>
              <a:buChar char="•"/>
            </a:pPr>
            <a:endParaRPr lang="en-US" sz="2400" dirty="0">
              <a:solidFill>
                <a:schemeClr val="bg2"/>
              </a:solidFill>
            </a:endParaRPr>
          </a:p>
          <a:p>
            <a:pPr marL="342900" indent="-342900">
              <a:buFont typeface="Arial" panose="020B0604020202020204" pitchFamily="34" charset="0"/>
              <a:buChar char="•"/>
            </a:pPr>
            <a:endParaRPr lang="en-US" sz="2400" dirty="0">
              <a:solidFill>
                <a:schemeClr val="bg2"/>
              </a:solidFill>
            </a:endParaRPr>
          </a:p>
          <a:p>
            <a:endParaRPr lang="en-US" dirty="0"/>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GIPS Reports</a:t>
            </a:r>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22</a:t>
            </a:fld>
            <a:endParaRPr lang="en-US" dirty="0"/>
          </a:p>
        </p:txBody>
      </p:sp>
    </p:spTree>
    <p:extLst>
      <p:ext uri="{BB962C8B-B14F-4D97-AF65-F5344CB8AC3E}">
        <p14:creationId xmlns:p14="http://schemas.microsoft.com/office/powerpoint/2010/main" val="313406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lstStyle/>
          <a:p>
            <a:r>
              <a:rPr lang="en-US" sz="2000" dirty="0">
                <a:solidFill>
                  <a:schemeClr val="bg2"/>
                </a:solidFill>
              </a:rPr>
              <a:t>GIPS Reports must include a series of disclosures, including:</a:t>
            </a:r>
          </a:p>
          <a:p>
            <a:pPr marL="1002965" lvl="1" indent="-342900"/>
            <a:r>
              <a:rPr lang="en-US" sz="2000" dirty="0">
                <a:solidFill>
                  <a:schemeClr val="bg2"/>
                </a:solidFill>
              </a:rPr>
              <a:t>Firm definition</a:t>
            </a:r>
          </a:p>
          <a:p>
            <a:pPr marL="1002965" lvl="1" indent="-342900"/>
            <a:r>
              <a:rPr lang="en-US" sz="2000" dirty="0">
                <a:solidFill>
                  <a:schemeClr val="bg2"/>
                </a:solidFill>
              </a:rPr>
              <a:t>Description of the composite or pooled fund strategy</a:t>
            </a:r>
          </a:p>
          <a:p>
            <a:pPr marL="1002965" lvl="1" indent="-342900"/>
            <a:r>
              <a:rPr lang="en-US" sz="2000" dirty="0">
                <a:solidFill>
                  <a:schemeClr val="bg2"/>
                </a:solidFill>
              </a:rPr>
              <a:t>Benchmark description</a:t>
            </a:r>
          </a:p>
          <a:p>
            <a:pPr marL="1002965" lvl="1" indent="-342900"/>
            <a:r>
              <a:rPr lang="en-US" sz="2000" dirty="0">
                <a:solidFill>
                  <a:schemeClr val="bg2"/>
                </a:solidFill>
              </a:rPr>
              <a:t>Fee schedule</a:t>
            </a:r>
          </a:p>
          <a:p>
            <a:pPr marL="1002965" lvl="1" indent="-342900"/>
            <a:r>
              <a:rPr lang="en-US" sz="2000" dirty="0">
                <a:solidFill>
                  <a:schemeClr val="bg2"/>
                </a:solidFill>
              </a:rPr>
              <a:t>Whether actual or model fees were used to calculate net returns</a:t>
            </a:r>
          </a:p>
          <a:p>
            <a:pPr marL="342900" indent="-342900">
              <a:buFont typeface="Arial" panose="020B0604020202020204" pitchFamily="34" charset="0"/>
              <a:buChar char="•"/>
            </a:pPr>
            <a:endParaRPr lang="en-US" sz="2400" dirty="0">
              <a:solidFill>
                <a:schemeClr val="bg2"/>
              </a:solidFill>
            </a:endParaRPr>
          </a:p>
          <a:p>
            <a:pPr marL="342900" indent="-342900">
              <a:buFont typeface="Arial" panose="020B0604020202020204" pitchFamily="34" charset="0"/>
              <a:buChar char="•"/>
            </a:pPr>
            <a:endParaRPr lang="en-US" sz="2400" dirty="0">
              <a:solidFill>
                <a:schemeClr val="bg2"/>
              </a:solidFill>
            </a:endParaRPr>
          </a:p>
          <a:p>
            <a:endParaRPr lang="en-US" dirty="0"/>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GIPS Reports</a:t>
            </a:r>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23</a:t>
            </a:fld>
            <a:endParaRPr lang="en-US" dirty="0"/>
          </a:p>
        </p:txBody>
      </p:sp>
    </p:spTree>
    <p:extLst>
      <p:ext uri="{BB962C8B-B14F-4D97-AF65-F5344CB8AC3E}">
        <p14:creationId xmlns:p14="http://schemas.microsoft.com/office/powerpoint/2010/main" val="158771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6AC8-5575-4216-9AB5-C9BF8941A462}"/>
              </a:ext>
            </a:extLst>
          </p:cNvPr>
          <p:cNvSpPr>
            <a:spLocks noGrp="1"/>
          </p:cNvSpPr>
          <p:nvPr>
            <p:ph type="title"/>
          </p:nvPr>
        </p:nvSpPr>
        <p:spPr>
          <a:xfrm>
            <a:off x="377192" y="2533108"/>
            <a:ext cx="8325297" cy="1404049"/>
          </a:xfrm>
        </p:spPr>
        <p:txBody>
          <a:bodyPr>
            <a:normAutofit/>
          </a:bodyPr>
          <a:lstStyle/>
          <a:p>
            <a:pPr algn="ctr"/>
            <a:r>
              <a:rPr lang="en-US" sz="4000" dirty="0"/>
              <a:t>WHO MUST RECEIVE A GIPS REPORT</a:t>
            </a:r>
          </a:p>
        </p:txBody>
      </p:sp>
      <p:sp>
        <p:nvSpPr>
          <p:cNvPr id="3" name="Footer Placeholder 2">
            <a:extLst>
              <a:ext uri="{FF2B5EF4-FFF2-40B4-BE49-F238E27FC236}">
                <a16:creationId xmlns:a16="http://schemas.microsoft.com/office/drawing/2014/main" id="{0F7B4134-512E-460C-8279-018154C0036F}"/>
              </a:ext>
            </a:extLst>
          </p:cNvPr>
          <p:cNvSpPr>
            <a:spLocks noGrp="1"/>
          </p:cNvSpPr>
          <p:nvPr>
            <p:ph type="ftr" sz="quarter" idx="15"/>
          </p:nvPr>
        </p:nvSpPr>
        <p:spPr/>
        <p:txBody>
          <a:bodyPr/>
          <a:lstStyle/>
          <a:p>
            <a:r>
              <a:rPr lang="en-US"/>
              <a:t>© 2023 CFA Institute. All rights reserved.</a:t>
            </a:r>
            <a:endParaRPr lang="en-US" dirty="0"/>
          </a:p>
        </p:txBody>
      </p:sp>
      <p:sp>
        <p:nvSpPr>
          <p:cNvPr id="4" name="Slide Number Placeholder 3">
            <a:extLst>
              <a:ext uri="{FF2B5EF4-FFF2-40B4-BE49-F238E27FC236}">
                <a16:creationId xmlns:a16="http://schemas.microsoft.com/office/drawing/2014/main" id="{357BF073-551E-47C2-8D69-A63492D68062}"/>
              </a:ext>
            </a:extLst>
          </p:cNvPr>
          <p:cNvSpPr>
            <a:spLocks noGrp="1"/>
          </p:cNvSpPr>
          <p:nvPr>
            <p:ph type="sldNum" sz="quarter" idx="4"/>
          </p:nvPr>
        </p:nvSpPr>
        <p:spPr/>
        <p:txBody>
          <a:bodyPr/>
          <a:lstStyle/>
          <a:p>
            <a:fld id="{83E1B75E-26AB-E548-8C40-3F57B5694E2A}" type="slidenum">
              <a:rPr lang="en-US" smtClean="0"/>
              <a:pPr/>
              <a:t>24</a:t>
            </a:fld>
            <a:endParaRPr lang="en-US" dirty="0"/>
          </a:p>
        </p:txBody>
      </p:sp>
    </p:spTree>
    <p:extLst>
      <p:ext uri="{BB962C8B-B14F-4D97-AF65-F5344CB8AC3E}">
        <p14:creationId xmlns:p14="http://schemas.microsoft.com/office/powerpoint/2010/main" val="3528034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normAutofit/>
          </a:bodyPr>
          <a:lstStyle/>
          <a:p>
            <a:r>
              <a:rPr lang="en-US" sz="2000" dirty="0">
                <a:solidFill>
                  <a:schemeClr val="bg2"/>
                </a:solidFill>
              </a:rPr>
              <a:t>Firms must make every reasonable effort to provide a GIPS Report to all prospective clients and prospective investors for limited distribution pooled funds when they initially become prospects</a:t>
            </a:r>
          </a:p>
          <a:p>
            <a:pPr marL="285750" indent="-285750">
              <a:buFont typeface="Arial" panose="020B0604020202020204" pitchFamily="34" charset="0"/>
              <a:buChar char="•"/>
            </a:pPr>
            <a:r>
              <a:rPr lang="en-US" sz="2000" dirty="0">
                <a:solidFill>
                  <a:schemeClr val="bg2"/>
                </a:solidFill>
              </a:rPr>
              <a:t>A prospective client is any person or entity that has expressed interest in one of the firm’s composite strategies and qualifies to invest in the composite strategy</a:t>
            </a:r>
          </a:p>
          <a:p>
            <a:pPr marL="285750" indent="-285750">
              <a:buFont typeface="Arial" panose="020B0604020202020204" pitchFamily="34" charset="0"/>
              <a:buChar char="•"/>
            </a:pPr>
            <a:r>
              <a:rPr lang="en-US" sz="2000" dirty="0">
                <a:solidFill>
                  <a:schemeClr val="bg2"/>
                </a:solidFill>
              </a:rPr>
              <a:t>A prospective investor is any person or entity that has expressed interest in one of the firm’s pooled funds and qualifies to invest in the pooled fund</a:t>
            </a:r>
          </a:p>
          <a:p>
            <a:pPr marL="285750" indent="-285750">
              <a:buFont typeface="Arial" panose="020B0604020202020204" pitchFamily="34" charset="0"/>
              <a:buChar char="•"/>
            </a:pPr>
            <a:r>
              <a:rPr lang="en-US" sz="2000" dirty="0">
                <a:solidFill>
                  <a:schemeClr val="bg2"/>
                </a:solidFill>
              </a:rPr>
              <a:t>The GIPS Report must represent the strategy/fund being marketed to the prospective client/investor </a:t>
            </a:r>
          </a:p>
          <a:p>
            <a:pPr marL="285750" indent="-285750">
              <a:buFont typeface="Arial" panose="020B0604020202020204" pitchFamily="34" charset="0"/>
              <a:buChar char="•"/>
            </a:pPr>
            <a:r>
              <a:rPr lang="en-US" sz="2000" dirty="0">
                <a:solidFill>
                  <a:schemeClr val="bg2"/>
                </a:solidFill>
              </a:rPr>
              <a:t>Investment consultants, consultant databases, and other third parties are considered prospects if they represent individuals or entities that qualify as prospective clients/investors</a:t>
            </a:r>
          </a:p>
          <a:p>
            <a:r>
              <a:rPr lang="en-US" sz="2000" dirty="0">
                <a:solidFill>
                  <a:schemeClr val="bg2"/>
                </a:solidFill>
              </a:rPr>
              <a:t>There is no requirement to provide a GIPS Report to prospects who are interested in a broad distribution pooled fund </a:t>
            </a:r>
          </a:p>
          <a:p>
            <a:pPr marL="285750" indent="-285750">
              <a:buFont typeface="Arial" panose="020B0604020202020204" pitchFamily="34" charset="0"/>
              <a:buChar char="•"/>
            </a:pPr>
            <a:endParaRPr lang="en-US" sz="2000" dirty="0">
              <a:solidFill>
                <a:schemeClr val="bg2"/>
              </a:solidFill>
            </a:endParaRPr>
          </a:p>
          <a:p>
            <a:endParaRPr lang="en-US" dirty="0"/>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PROVIDING GIPS REPORTS</a:t>
            </a:r>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25</a:t>
            </a:fld>
            <a:endParaRPr lang="en-US" dirty="0"/>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Tree>
    <p:extLst>
      <p:ext uri="{BB962C8B-B14F-4D97-AF65-F5344CB8AC3E}">
        <p14:creationId xmlns:p14="http://schemas.microsoft.com/office/powerpoint/2010/main" val="145717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lstStyle/>
          <a:p>
            <a:r>
              <a:rPr lang="en-US" sz="2000" dirty="0">
                <a:solidFill>
                  <a:schemeClr val="bg2"/>
                </a:solidFill>
              </a:rPr>
              <a:t>The GIPS Report provided to a prospective investor who is interested in an LDPF may be either:</a:t>
            </a:r>
          </a:p>
          <a:p>
            <a:pPr marL="342900" indent="-342900">
              <a:buFont typeface="Arial" panose="020B0604020202020204" pitchFamily="34" charset="0"/>
              <a:buChar char="•"/>
            </a:pPr>
            <a:r>
              <a:rPr lang="en-US" sz="2000" dirty="0">
                <a:solidFill>
                  <a:schemeClr val="bg2"/>
                </a:solidFill>
              </a:rPr>
              <a:t>A GIPS Pooled Fund Report for the LDPF, or</a:t>
            </a:r>
          </a:p>
          <a:p>
            <a:pPr marL="342900" indent="-342900">
              <a:buFont typeface="Arial" panose="020B0604020202020204" pitchFamily="34" charset="0"/>
              <a:buChar char="•"/>
            </a:pPr>
            <a:r>
              <a:rPr lang="en-US" sz="2000" dirty="0">
                <a:solidFill>
                  <a:schemeClr val="bg2"/>
                </a:solidFill>
              </a:rPr>
              <a:t>A GIPS Composite Report, if the LDPF is included in the respective composite</a:t>
            </a:r>
          </a:p>
          <a:p>
            <a:pPr marL="342900" indent="-342900">
              <a:buFont typeface="Arial" panose="020B0604020202020204" pitchFamily="34" charset="0"/>
              <a:buChar char="•"/>
            </a:pPr>
            <a:endParaRPr lang="en-US" sz="2000" dirty="0">
              <a:solidFill>
                <a:schemeClr val="bg2"/>
              </a:solidFill>
            </a:endParaRPr>
          </a:p>
          <a:p>
            <a:endParaRPr lang="en-US" sz="2000" dirty="0">
              <a:solidFill>
                <a:schemeClr val="bg2"/>
              </a:solidFill>
            </a:endParaRPr>
          </a:p>
          <a:p>
            <a:endParaRPr lang="en-US" sz="2400" dirty="0">
              <a:solidFill>
                <a:schemeClr val="bg2"/>
              </a:solidFill>
            </a:endParaRPr>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Providing GIPS Reports to prospective investors</a:t>
            </a:r>
            <a:endParaRPr lang="en-US" sz="2400" dirty="0">
              <a:solidFill>
                <a:srgbClr val="5B77CC"/>
              </a:solidFill>
            </a:endParaRPr>
          </a:p>
        </p:txBody>
      </p:sp>
      <p:sp>
        <p:nvSpPr>
          <p:cNvPr id="2" name="Slide Number Placeholder 1">
            <a:extLst>
              <a:ext uri="{FF2B5EF4-FFF2-40B4-BE49-F238E27FC236}">
                <a16:creationId xmlns:a16="http://schemas.microsoft.com/office/drawing/2014/main" id="{1A33BA98-2181-4845-82B4-3370FF50E612}"/>
              </a:ext>
            </a:extLst>
          </p:cNvPr>
          <p:cNvSpPr>
            <a:spLocks noGrp="1"/>
          </p:cNvSpPr>
          <p:nvPr>
            <p:ph type="sldNum" sz="quarter" idx="4"/>
          </p:nvPr>
        </p:nvSpPr>
        <p:spPr/>
        <p:txBody>
          <a:bodyPr/>
          <a:lstStyle/>
          <a:p>
            <a:fld id="{83E1B75E-26AB-E548-8C40-3F57B5694E2A}" type="slidenum">
              <a:rPr lang="en-US" smtClean="0"/>
              <a:pPr/>
              <a:t>26</a:t>
            </a:fld>
            <a:endParaRPr lang="en-US" dirty="0"/>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Tree>
    <p:extLst>
      <p:ext uri="{BB962C8B-B14F-4D97-AF65-F5344CB8AC3E}">
        <p14:creationId xmlns:p14="http://schemas.microsoft.com/office/powerpoint/2010/main" val="1889691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a:xfrm>
            <a:off x="377192" y="2109217"/>
            <a:ext cx="9254313" cy="4875346"/>
          </a:xfrm>
        </p:spPr>
        <p:txBody>
          <a:bodyPr>
            <a:normAutofit/>
          </a:bodyPr>
          <a:lstStyle/>
          <a:p>
            <a:pPr>
              <a:lnSpc>
                <a:spcPct val="120000"/>
              </a:lnSpc>
            </a:pPr>
            <a:r>
              <a:rPr lang="en-US" sz="1200" dirty="0">
                <a:solidFill>
                  <a:schemeClr val="bg2"/>
                </a:solidFill>
              </a:rPr>
              <a:t>Prospective Client and Investor</a:t>
            </a:r>
          </a:p>
          <a:p>
            <a:pPr marL="342900" indent="-342900">
              <a:lnSpc>
                <a:spcPct val="120000"/>
              </a:lnSpc>
              <a:buFont typeface="Arial" panose="020B0604020202020204" pitchFamily="34" charset="0"/>
              <a:buChar char="•"/>
            </a:pPr>
            <a:r>
              <a:rPr lang="en-US" sz="1200" dirty="0">
                <a:solidFill>
                  <a:schemeClr val="bg2"/>
                </a:solidFill>
              </a:rPr>
              <a:t>We define a prospective client as any prospect that has expressed interest in a composite strategy and who has at least $1 million to invest in the strategy (minimum amount for onboarding new clients). </a:t>
            </a:r>
          </a:p>
          <a:p>
            <a:pPr marL="342900" indent="-342900">
              <a:lnSpc>
                <a:spcPct val="120000"/>
              </a:lnSpc>
              <a:buFont typeface="Arial" panose="020B0604020202020204" pitchFamily="34" charset="0"/>
              <a:buChar char="•"/>
            </a:pPr>
            <a:r>
              <a:rPr lang="en-US" sz="1200" dirty="0">
                <a:solidFill>
                  <a:schemeClr val="bg2"/>
                </a:solidFill>
              </a:rPr>
              <a:t>We define a prospective investor as any prospect that has expressed interest in a limited distribution pooled fund (LDPF) who qualifies to invest in the LDPF. </a:t>
            </a:r>
          </a:p>
          <a:p>
            <a:pPr marL="342900" indent="-342900">
              <a:lnSpc>
                <a:spcPct val="120000"/>
              </a:lnSpc>
              <a:buFont typeface="Arial" panose="020B0604020202020204" pitchFamily="34" charset="0"/>
              <a:buChar char="•"/>
            </a:pPr>
            <a:r>
              <a:rPr lang="en-US" sz="1200" dirty="0">
                <a:solidFill>
                  <a:schemeClr val="bg2"/>
                </a:solidFill>
              </a:rPr>
              <a:t>Databases and consultants are also considered prospects.</a:t>
            </a:r>
          </a:p>
          <a:p>
            <a:pPr>
              <a:lnSpc>
                <a:spcPct val="120000"/>
              </a:lnSpc>
            </a:pPr>
            <a:r>
              <a:rPr lang="en-US" sz="1200" dirty="0">
                <a:solidFill>
                  <a:schemeClr val="bg2"/>
                </a:solidFill>
              </a:rPr>
              <a:t>How GIPS Reports are Distributed</a:t>
            </a:r>
          </a:p>
          <a:p>
            <a:pPr marL="342900" indent="-342900">
              <a:lnSpc>
                <a:spcPct val="120000"/>
              </a:lnSpc>
              <a:buFont typeface="Arial" panose="020B0604020202020204" pitchFamily="34" charset="0"/>
              <a:buChar char="•"/>
            </a:pPr>
            <a:r>
              <a:rPr lang="en-US" sz="1200" dirty="0">
                <a:solidFill>
                  <a:schemeClr val="bg2"/>
                </a:solidFill>
              </a:rPr>
              <a:t>The appropriate GIPS Report is included as Exhibit A in all pitch books for composite strategies. The GIPS Report for each </a:t>
            </a:r>
            <a:r>
              <a:rPr lang="en-US" sz="1200" dirty="0" err="1">
                <a:solidFill>
                  <a:schemeClr val="bg2"/>
                </a:solidFill>
              </a:rPr>
              <a:t>LDPF</a:t>
            </a:r>
            <a:r>
              <a:rPr lang="en-US" sz="1200" dirty="0">
                <a:solidFill>
                  <a:schemeClr val="bg2"/>
                </a:solidFill>
              </a:rPr>
              <a:t> is included as the second page in each fund’s fact sheet. The fund fact sheet is included as an exhibit in each fund’s offering memorandum. The firm does not provide a GIPS Report to BDPF prospective investors.</a:t>
            </a:r>
          </a:p>
          <a:p>
            <a:pPr>
              <a:lnSpc>
                <a:spcPct val="120000"/>
              </a:lnSpc>
            </a:pPr>
            <a:r>
              <a:rPr lang="en-US" sz="1200" dirty="0">
                <a:solidFill>
                  <a:schemeClr val="bg2"/>
                </a:solidFill>
              </a:rPr>
              <a:t>How GIPS Report Distribution is Tracked</a:t>
            </a:r>
          </a:p>
          <a:p>
            <a:pPr marL="342900" indent="-342900">
              <a:lnSpc>
                <a:spcPct val="120000"/>
              </a:lnSpc>
              <a:buFont typeface="Arial" panose="020B0604020202020204" pitchFamily="34" charset="0"/>
              <a:buChar char="•"/>
            </a:pPr>
            <a:r>
              <a:rPr lang="en-US" sz="1200" dirty="0">
                <a:solidFill>
                  <a:schemeClr val="bg2"/>
                </a:solidFill>
              </a:rPr>
              <a:t>The Marketing Department is responsible for ensuring that all prospective clients and LDPF prospective investors receive a GIPS Report once the prospective client or prospective investor has shown interest in a specific strategy or pooled fund and it is determined that the prospective client or prospective investor is qualified to invest in the strategy (e.g., meets the minimum amount needed to invest in the strategy) or the pooled fund. The Compliance Department keeps a log of all pitch books and offering documents that are provided to prospective clients and prospective investors. The log contains the name of the marketing material, the date of the GIPS Report (e.g., Large Cap Growth Composite as of 31 December 2020), the person/firm that received the GIPS Report, and the date the GIPS Report was provided.</a:t>
            </a:r>
          </a:p>
          <a:p>
            <a:endParaRPr lang="en-US" sz="1200" dirty="0">
              <a:solidFill>
                <a:schemeClr val="bg2"/>
              </a:solidFill>
            </a:endParaRPr>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PROVIDING GIPS REPORTS – Sample policy</a:t>
            </a:r>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27</a:t>
            </a:fld>
            <a:endParaRPr lang="en-US" dirty="0"/>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Tree>
    <p:extLst>
      <p:ext uri="{BB962C8B-B14F-4D97-AF65-F5344CB8AC3E}">
        <p14:creationId xmlns:p14="http://schemas.microsoft.com/office/powerpoint/2010/main" val="330445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a:xfrm>
            <a:off x="377192" y="3013710"/>
            <a:ext cx="8325297" cy="1397953"/>
          </a:xfrm>
        </p:spPr>
        <p:txBody>
          <a:bodyPr>
            <a:normAutofit/>
          </a:bodyPr>
          <a:lstStyle/>
          <a:p>
            <a:pPr algn="ctr"/>
            <a:r>
              <a:rPr lang="en-US" sz="2800" dirty="0">
                <a:solidFill>
                  <a:srgbClr val="5B77CC"/>
                </a:solidFill>
              </a:rPr>
              <a:t>INFORMATION OUTSIDE OF A GIPS REPORT</a:t>
            </a:r>
            <a:endParaRPr lang="en-US" sz="2800" dirty="0"/>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28</a:t>
            </a:fld>
            <a:endParaRPr lang="en-US" dirty="0"/>
          </a:p>
        </p:txBody>
      </p:sp>
    </p:spTree>
    <p:extLst>
      <p:ext uri="{BB962C8B-B14F-4D97-AF65-F5344CB8AC3E}">
        <p14:creationId xmlns:p14="http://schemas.microsoft.com/office/powerpoint/2010/main" val="186201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normAutofit/>
          </a:bodyPr>
          <a:lstStyle/>
          <a:p>
            <a:pPr marL="342900" indent="-342900">
              <a:buFont typeface="Arial" panose="020B0604020202020204" pitchFamily="34" charset="0"/>
              <a:buChar char="•"/>
            </a:pPr>
            <a:r>
              <a:rPr lang="en-US" sz="2000" dirty="0">
                <a:solidFill>
                  <a:schemeClr val="bg2"/>
                </a:solidFill>
              </a:rPr>
              <a:t>Firms are not limited to providing only GIPS-compliant information to prospective clients, prospective investors, or other interested parties</a:t>
            </a:r>
          </a:p>
          <a:p>
            <a:pPr marL="342900" indent="-342900">
              <a:buFont typeface="Arial" panose="020B0604020202020204" pitchFamily="34" charset="0"/>
              <a:buChar char="•"/>
            </a:pPr>
            <a:r>
              <a:rPr lang="en-US" sz="2000" dirty="0">
                <a:solidFill>
                  <a:schemeClr val="bg2"/>
                </a:solidFill>
              </a:rPr>
              <a:t>The type of information will determine how and where the information may be used </a:t>
            </a:r>
          </a:p>
          <a:p>
            <a:pPr marL="342900" indent="-342900">
              <a:buFont typeface="Arial" panose="020B0604020202020204" pitchFamily="34" charset="0"/>
              <a:buChar char="•"/>
            </a:pPr>
            <a:r>
              <a:rPr lang="en-US" sz="2000" dirty="0">
                <a:solidFill>
                  <a:schemeClr val="bg2"/>
                </a:solidFill>
              </a:rPr>
              <a:t>Some examples of information that could be included outside of a GIPS Report include:</a:t>
            </a:r>
          </a:p>
          <a:p>
            <a:pPr marL="945815" lvl="1" indent="-285750"/>
            <a:r>
              <a:rPr lang="en-US" sz="2000" dirty="0">
                <a:solidFill>
                  <a:schemeClr val="bg2"/>
                </a:solidFill>
              </a:rPr>
              <a:t>Annualized returns</a:t>
            </a:r>
          </a:p>
          <a:p>
            <a:pPr marL="945815" lvl="1" indent="-285750"/>
            <a:r>
              <a:rPr lang="en-US" sz="2000" dirty="0">
                <a:solidFill>
                  <a:schemeClr val="bg2"/>
                </a:solidFill>
              </a:rPr>
              <a:t>Rolling returns</a:t>
            </a:r>
          </a:p>
          <a:p>
            <a:pPr marL="945815" lvl="1" indent="-285750"/>
            <a:r>
              <a:rPr lang="en-US" sz="2000" dirty="0">
                <a:solidFill>
                  <a:schemeClr val="bg2"/>
                </a:solidFill>
              </a:rPr>
              <a:t>Attribution </a:t>
            </a:r>
          </a:p>
          <a:p>
            <a:pPr marL="945815" lvl="1" indent="-285750"/>
            <a:r>
              <a:rPr lang="en-US" sz="2000" dirty="0">
                <a:solidFill>
                  <a:schemeClr val="bg2"/>
                </a:solidFill>
              </a:rPr>
              <a:t>Contribution to returns</a:t>
            </a:r>
          </a:p>
          <a:p>
            <a:pPr marL="945815" lvl="1" indent="-285750"/>
            <a:r>
              <a:rPr lang="en-US" sz="2000" dirty="0">
                <a:solidFill>
                  <a:schemeClr val="bg2"/>
                </a:solidFill>
              </a:rPr>
              <a:t>Information specifically requested by a prospect, database, or RFP</a:t>
            </a:r>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INFORMATION OUTSIDE OF A GIPS REPORT</a:t>
            </a:r>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29</a:t>
            </a:fld>
            <a:endParaRPr lang="en-US" dirty="0"/>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Tree>
    <p:extLst>
      <p:ext uri="{BB962C8B-B14F-4D97-AF65-F5344CB8AC3E}">
        <p14:creationId xmlns:p14="http://schemas.microsoft.com/office/powerpoint/2010/main" val="406274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4093E792-51D6-4BE2-AAE0-C9B05F2B6924}"/>
              </a:ext>
            </a:extLst>
          </p:cNvPr>
          <p:cNvSpPr txBox="1">
            <a:spLocks/>
          </p:cNvSpPr>
          <p:nvPr/>
        </p:nvSpPr>
        <p:spPr>
          <a:xfrm>
            <a:off x="419100" y="1183005"/>
            <a:ext cx="9213494" cy="691515"/>
          </a:xfrm>
          <a:prstGeom prst="rect">
            <a:avLst/>
          </a:prstGeom>
        </p:spPr>
        <p:txBody>
          <a:bodyPr vert="horz" lIns="75438" tIns="37719" rIns="75438" bIns="37719" rtlCol="0" anchor="ctr">
            <a:normAutofit/>
          </a:bodyPr>
          <a:lstStyle>
            <a:lvl1pPr algn="l" defTabSz="914400" rtl="0" eaLnBrk="1" latinLnBrk="0" hangingPunct="1">
              <a:spcBef>
                <a:spcPct val="0"/>
              </a:spcBef>
              <a:buNone/>
              <a:defRPr sz="2800" kern="1200" cap="all" baseline="0">
                <a:solidFill>
                  <a:schemeClr val="tx2"/>
                </a:solidFill>
                <a:latin typeface="+mj-lt"/>
                <a:ea typeface="+mj-ea"/>
                <a:cs typeface="+mj-cs"/>
              </a:defRPr>
            </a:lvl1pPr>
          </a:lstStyle>
          <a:p>
            <a:r>
              <a:rPr lang="en-US" sz="2310" b="1" dirty="0">
                <a:solidFill>
                  <a:srgbClr val="5B77CC"/>
                </a:solidFill>
              </a:rPr>
              <a:t>agenda</a:t>
            </a:r>
          </a:p>
        </p:txBody>
      </p:sp>
      <p:sp>
        <p:nvSpPr>
          <p:cNvPr id="22" name="Content Placeholder 2">
            <a:extLst>
              <a:ext uri="{FF2B5EF4-FFF2-40B4-BE49-F238E27FC236}">
                <a16:creationId xmlns:a16="http://schemas.microsoft.com/office/drawing/2014/main" id="{AB7B161B-5FC9-427E-9073-ED3529B924E5}"/>
              </a:ext>
            </a:extLst>
          </p:cNvPr>
          <p:cNvSpPr txBox="1">
            <a:spLocks/>
          </p:cNvSpPr>
          <p:nvPr/>
        </p:nvSpPr>
        <p:spPr>
          <a:xfrm>
            <a:off x="880110" y="1874520"/>
            <a:ext cx="7701322" cy="4023360"/>
          </a:xfrm>
          <a:prstGeom prst="rect">
            <a:avLst/>
          </a:prstGeom>
          <a:solidFill>
            <a:schemeClr val="bg1"/>
          </a:solidFill>
        </p:spPr>
        <p:txBody>
          <a:bodyPr vert="horz" lIns="75438" tIns="37719" rIns="75438" bIns="37719" rtlCol="0">
            <a:noAutofit/>
          </a:bodyPr>
          <a:lst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a:lstStyle>
          <a:p>
            <a:pPr>
              <a:spcBef>
                <a:spcPts val="0"/>
              </a:spcBef>
              <a:spcAft>
                <a:spcPts val="990"/>
              </a:spcAft>
            </a:pPr>
            <a:r>
              <a:rPr lang="en-US" sz="2000" dirty="0">
                <a:solidFill>
                  <a:schemeClr val="bg2"/>
                </a:solidFill>
              </a:rPr>
              <a:t>Overview of the GIPS standards</a:t>
            </a:r>
          </a:p>
          <a:p>
            <a:pPr>
              <a:spcBef>
                <a:spcPts val="0"/>
              </a:spcBef>
              <a:spcAft>
                <a:spcPts val="990"/>
              </a:spcAft>
            </a:pPr>
            <a:r>
              <a:rPr lang="en-US" sz="2000" dirty="0">
                <a:solidFill>
                  <a:schemeClr val="bg2"/>
                </a:solidFill>
              </a:rPr>
              <a:t>Types of GIPS Reports</a:t>
            </a:r>
          </a:p>
          <a:p>
            <a:pPr>
              <a:spcBef>
                <a:spcPts val="0"/>
              </a:spcBef>
              <a:spcAft>
                <a:spcPts val="990"/>
              </a:spcAft>
            </a:pPr>
            <a:r>
              <a:rPr lang="en-US" sz="2000" dirty="0">
                <a:solidFill>
                  <a:schemeClr val="bg2"/>
                </a:solidFill>
              </a:rPr>
              <a:t>Information in GIPS Reports</a:t>
            </a:r>
          </a:p>
          <a:p>
            <a:pPr>
              <a:spcBef>
                <a:spcPts val="0"/>
              </a:spcBef>
              <a:spcAft>
                <a:spcPts val="990"/>
              </a:spcAft>
            </a:pPr>
            <a:r>
              <a:rPr lang="en-US" sz="2000" dirty="0">
                <a:solidFill>
                  <a:schemeClr val="bg2"/>
                </a:solidFill>
              </a:rPr>
              <a:t>Who must receive a GIPS Report</a:t>
            </a:r>
          </a:p>
          <a:p>
            <a:pPr>
              <a:spcBef>
                <a:spcPts val="0"/>
              </a:spcBef>
              <a:spcAft>
                <a:spcPts val="990"/>
              </a:spcAft>
            </a:pPr>
            <a:r>
              <a:rPr lang="en-US" sz="2000" dirty="0">
                <a:solidFill>
                  <a:schemeClr val="bg2"/>
                </a:solidFill>
              </a:rPr>
              <a:t>Information outside of a GIPS Report</a:t>
            </a:r>
          </a:p>
          <a:p>
            <a:pPr>
              <a:spcBef>
                <a:spcPts val="0"/>
              </a:spcBef>
              <a:spcAft>
                <a:spcPts val="990"/>
              </a:spcAft>
            </a:pPr>
            <a:r>
              <a:rPr lang="en-US" sz="2000" dirty="0">
                <a:solidFill>
                  <a:schemeClr val="bg2"/>
                </a:solidFill>
              </a:rPr>
              <a:t>Other information</a:t>
            </a:r>
          </a:p>
          <a:p>
            <a:pPr>
              <a:spcBef>
                <a:spcPts val="0"/>
              </a:spcBef>
              <a:spcAft>
                <a:spcPts val="990"/>
              </a:spcAft>
            </a:pPr>
            <a:r>
              <a:rPr lang="en-US" sz="2000" dirty="0">
                <a:solidFill>
                  <a:schemeClr val="bg2"/>
                </a:solidFill>
              </a:rPr>
              <a:t>For US firms only</a:t>
            </a:r>
          </a:p>
        </p:txBody>
      </p:sp>
      <p:cxnSp>
        <p:nvCxnSpPr>
          <p:cNvPr id="61" name="Straight Connector 60">
            <a:extLst>
              <a:ext uri="{FF2B5EF4-FFF2-40B4-BE49-F238E27FC236}">
                <a16:creationId xmlns:a16="http://schemas.microsoft.com/office/drawing/2014/main" id="{567EDA25-B1B1-4E1D-8D2D-F879D87A8BBD}"/>
              </a:ext>
            </a:extLst>
          </p:cNvPr>
          <p:cNvCxnSpPr>
            <a:cxnSpLocks/>
          </p:cNvCxnSpPr>
          <p:nvPr/>
        </p:nvCxnSpPr>
        <p:spPr>
          <a:xfrm>
            <a:off x="691515" y="1874520"/>
            <a:ext cx="0" cy="4086225"/>
          </a:xfrm>
          <a:prstGeom prst="line">
            <a:avLst/>
          </a:prstGeom>
          <a:ln w="82550" cmpd="dbl">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7ACDEBDD-743B-49BD-BF2C-AD584B64121D}"/>
              </a:ext>
            </a:extLst>
          </p:cNvPr>
          <p:cNvSpPr>
            <a:spLocks noGrp="1"/>
          </p:cNvSpPr>
          <p:nvPr>
            <p:ph type="ftr" sz="quarter" idx="15"/>
          </p:nvPr>
        </p:nvSpPr>
        <p:spPr/>
        <p:txBody>
          <a:bodyPr/>
          <a:lstStyle/>
          <a:p>
            <a:r>
              <a:rPr lang="en-US"/>
              <a:t>© 2023 CFA Institute. All rights reserved.</a:t>
            </a:r>
            <a:endParaRPr lang="en-US" dirty="0"/>
          </a:p>
        </p:txBody>
      </p:sp>
      <p:sp>
        <p:nvSpPr>
          <p:cNvPr id="3" name="Slide Number Placeholder 2">
            <a:extLst>
              <a:ext uri="{FF2B5EF4-FFF2-40B4-BE49-F238E27FC236}">
                <a16:creationId xmlns:a16="http://schemas.microsoft.com/office/drawing/2014/main" id="{C1BBC952-CCEA-4482-AE88-10C6D940924A}"/>
              </a:ext>
            </a:extLst>
          </p:cNvPr>
          <p:cNvSpPr>
            <a:spLocks noGrp="1"/>
          </p:cNvSpPr>
          <p:nvPr>
            <p:ph type="sldNum" sz="quarter" idx="4"/>
          </p:nvPr>
        </p:nvSpPr>
        <p:spPr/>
        <p:txBody>
          <a:bodyPr/>
          <a:lstStyle/>
          <a:p>
            <a:fld id="{83E1B75E-26AB-E548-8C40-3F57B5694E2A}" type="slidenum">
              <a:rPr lang="en-US" smtClean="0"/>
              <a:pPr/>
              <a:t>3</a:t>
            </a:fld>
            <a:endParaRPr lang="en-US" dirty="0"/>
          </a:p>
        </p:txBody>
      </p:sp>
    </p:spTree>
    <p:extLst>
      <p:ext uri="{BB962C8B-B14F-4D97-AF65-F5344CB8AC3E}">
        <p14:creationId xmlns:p14="http://schemas.microsoft.com/office/powerpoint/2010/main" val="1538707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lstStyle/>
          <a:p>
            <a:pPr marL="342900" indent="-342900">
              <a:buFont typeface="Arial" panose="020B0604020202020204" pitchFamily="34" charset="0"/>
              <a:buChar char="•"/>
            </a:pPr>
            <a:r>
              <a:rPr lang="en-US" sz="2000" dirty="0">
                <a:solidFill>
                  <a:schemeClr val="bg2"/>
                </a:solidFill>
              </a:rPr>
              <a:t>A firm must not present performance or performance-related information that is false or misleading</a:t>
            </a:r>
          </a:p>
          <a:p>
            <a:pPr marL="1002965" lvl="1" indent="-342900"/>
            <a:r>
              <a:rPr lang="en-US" sz="2000" dirty="0">
                <a:solidFill>
                  <a:schemeClr val="bg2"/>
                </a:solidFill>
              </a:rPr>
              <a:t>Applies to all information on a firm-wide basis</a:t>
            </a:r>
          </a:p>
          <a:p>
            <a:pPr marL="1002965" lvl="1" indent="-342900"/>
            <a:r>
              <a:rPr lang="en-US" sz="2000" dirty="0">
                <a:solidFill>
                  <a:schemeClr val="bg2"/>
                </a:solidFill>
              </a:rPr>
              <a:t>Is not limited to materials that refer to the GIPS standards </a:t>
            </a:r>
          </a:p>
          <a:p>
            <a:pPr marL="342900" indent="-342900">
              <a:buFont typeface="Arial" panose="020B0604020202020204" pitchFamily="34" charset="0"/>
              <a:buChar char="•"/>
            </a:pPr>
            <a:r>
              <a:rPr lang="en-US" sz="2000" dirty="0">
                <a:solidFill>
                  <a:schemeClr val="bg2"/>
                </a:solidFill>
              </a:rPr>
              <a:t>Misleading performance includes:</a:t>
            </a:r>
          </a:p>
          <a:p>
            <a:pPr marL="1002965" lvl="1" indent="-342900"/>
            <a:r>
              <a:rPr lang="en-US" sz="2000" dirty="0">
                <a:solidFill>
                  <a:schemeClr val="bg2"/>
                </a:solidFill>
              </a:rPr>
              <a:t>Custom benchmark returns reduced by model fees without also presenting composite/pooled fund net returns</a:t>
            </a:r>
          </a:p>
          <a:p>
            <a:pPr marL="1002965" lvl="1" indent="-342900"/>
            <a:r>
              <a:rPr lang="en-US" sz="2000" dirty="0">
                <a:solidFill>
                  <a:schemeClr val="bg2"/>
                </a:solidFill>
              </a:rPr>
              <a:t>Model performance presented as actual performance</a:t>
            </a:r>
          </a:p>
          <a:p>
            <a:endParaRPr lang="en-US" dirty="0"/>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FALSE OR MISLEADING INFORMATION</a:t>
            </a:r>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30</a:t>
            </a:fld>
            <a:endParaRPr lang="en-US" dirty="0"/>
          </a:p>
        </p:txBody>
      </p:sp>
    </p:spTree>
    <p:extLst>
      <p:ext uri="{BB962C8B-B14F-4D97-AF65-F5344CB8AC3E}">
        <p14:creationId xmlns:p14="http://schemas.microsoft.com/office/powerpoint/2010/main" val="1257891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lstStyle/>
          <a:p>
            <a:r>
              <a:rPr lang="en-US" sz="2000" dirty="0">
                <a:solidFill>
                  <a:schemeClr val="bg2"/>
                </a:solidFill>
              </a:rPr>
              <a:t>The following is linked information that may not be used in GIPS Reports:</a:t>
            </a:r>
          </a:p>
          <a:p>
            <a:pPr marL="1002965" lvl="1" indent="-342900"/>
            <a:r>
              <a:rPr lang="en-US" sz="2000" dirty="0">
                <a:solidFill>
                  <a:schemeClr val="bg2"/>
                </a:solidFill>
              </a:rPr>
              <a:t>Actual performance linked to model performance</a:t>
            </a:r>
          </a:p>
          <a:p>
            <a:pPr marL="1002965" lvl="1" indent="-342900"/>
            <a:r>
              <a:rPr lang="en-US" sz="2000" dirty="0">
                <a:solidFill>
                  <a:schemeClr val="bg2"/>
                </a:solidFill>
              </a:rPr>
              <a:t>Non-portable performance linked to ongoing results</a:t>
            </a:r>
          </a:p>
          <a:p>
            <a:pPr marL="1002965" lvl="1" indent="-342900"/>
            <a:r>
              <a:rPr lang="en-US" sz="2000" dirty="0">
                <a:solidFill>
                  <a:schemeClr val="bg2"/>
                </a:solidFill>
              </a:rPr>
              <a:t>Portable performance linked to ongoing results when there was a break</a:t>
            </a:r>
          </a:p>
          <a:p>
            <a:pPr marL="1002965" lvl="1" indent="-342900"/>
            <a:r>
              <a:rPr lang="en-US" sz="2000" dirty="0">
                <a:solidFill>
                  <a:schemeClr val="bg2"/>
                </a:solidFill>
              </a:rPr>
              <a:t>Non-compliant data after the minimum effective compliance date</a:t>
            </a:r>
          </a:p>
          <a:p>
            <a:endParaRPr lang="en-US" dirty="0"/>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LINKED INFORMATION THAT IS NOT ALLOWED IN GIPS REPORTS</a:t>
            </a:r>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31</a:t>
            </a:fld>
            <a:endParaRPr lang="en-US" dirty="0"/>
          </a:p>
        </p:txBody>
      </p:sp>
    </p:spTree>
    <p:extLst>
      <p:ext uri="{BB962C8B-B14F-4D97-AF65-F5344CB8AC3E}">
        <p14:creationId xmlns:p14="http://schemas.microsoft.com/office/powerpoint/2010/main" val="598465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normAutofit/>
          </a:bodyPr>
          <a:lstStyle/>
          <a:p>
            <a:r>
              <a:rPr lang="en-US" sz="2000" dirty="0">
                <a:solidFill>
                  <a:schemeClr val="bg2"/>
                </a:solidFill>
              </a:rPr>
              <a:t>The linked information that is not allowed in GIPS Reports may be provided to prospects outside of a GIPS Report if it is:</a:t>
            </a:r>
          </a:p>
          <a:p>
            <a:pPr marL="1002965" lvl="1" indent="-342900"/>
            <a:r>
              <a:rPr lang="en-US" sz="2000" dirty="0">
                <a:solidFill>
                  <a:schemeClr val="bg2"/>
                </a:solidFill>
              </a:rPr>
              <a:t>Used in a one-on-one presentation created for a prospect, when requested by the prospect</a:t>
            </a:r>
          </a:p>
          <a:p>
            <a:pPr marL="1002965" lvl="1" indent="-342900"/>
            <a:r>
              <a:rPr lang="en-US" sz="2000" dirty="0">
                <a:solidFill>
                  <a:schemeClr val="bg2"/>
                </a:solidFill>
              </a:rPr>
              <a:t>Used in a one-on-one presentation that includes a GIPS Report (if GIPS Report was not previously provided)</a:t>
            </a:r>
          </a:p>
          <a:p>
            <a:pPr marL="1002965" lvl="1" indent="-342900"/>
            <a:r>
              <a:rPr lang="en-US" sz="2000" dirty="0">
                <a:solidFill>
                  <a:schemeClr val="bg2"/>
                </a:solidFill>
              </a:rPr>
              <a:t>Presented only to prospects that the firm believes are sufficiently knowledgeable about investments and can understand the relevance and limitations of the track record being presented</a:t>
            </a:r>
          </a:p>
          <a:p>
            <a:pPr marL="1002965" lvl="1" indent="-342900"/>
            <a:r>
              <a:rPr lang="en-US" sz="2000" dirty="0">
                <a:solidFill>
                  <a:schemeClr val="bg2"/>
                </a:solidFill>
              </a:rPr>
              <a:t>Sufficiently disclosed</a:t>
            </a:r>
          </a:p>
          <a:p>
            <a:pPr marL="1002965" lvl="1" indent="-342900"/>
            <a:r>
              <a:rPr lang="en-US" sz="2000" dirty="0">
                <a:solidFill>
                  <a:schemeClr val="bg2"/>
                </a:solidFill>
              </a:rPr>
              <a:t>Not presented if a GIPS-compliant track record is requested</a:t>
            </a:r>
          </a:p>
          <a:p>
            <a:pPr marL="1002965" lvl="1" indent="-342900"/>
            <a:r>
              <a:rPr lang="en-US" sz="2000" dirty="0">
                <a:solidFill>
                  <a:schemeClr val="bg2"/>
                </a:solidFill>
              </a:rPr>
              <a:t>Not included in a consultant database</a:t>
            </a:r>
            <a:endParaRPr lang="en-US" sz="2000" dirty="0"/>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LINKED INFORMATION THAT IS NOT ALLOWED IN GIPS REPORTS</a:t>
            </a:r>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32</a:t>
            </a:fld>
            <a:endParaRPr lang="en-US" dirty="0"/>
          </a:p>
        </p:txBody>
      </p:sp>
    </p:spTree>
    <p:extLst>
      <p:ext uri="{BB962C8B-B14F-4D97-AF65-F5344CB8AC3E}">
        <p14:creationId xmlns:p14="http://schemas.microsoft.com/office/powerpoint/2010/main" val="145450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a:xfrm>
            <a:off x="377192" y="3013710"/>
            <a:ext cx="8325297" cy="1397953"/>
          </a:xfrm>
        </p:spPr>
        <p:txBody>
          <a:bodyPr>
            <a:normAutofit/>
          </a:bodyPr>
          <a:lstStyle/>
          <a:p>
            <a:pPr algn="ctr"/>
            <a:r>
              <a:rPr lang="en-US" sz="2800" dirty="0">
                <a:solidFill>
                  <a:srgbClr val="5B77CC"/>
                </a:solidFill>
              </a:rPr>
              <a:t>OTHER INFORMATION</a:t>
            </a:r>
            <a:endParaRPr lang="en-US" sz="2800" dirty="0"/>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33</a:t>
            </a:fld>
            <a:endParaRPr lang="en-US" dirty="0"/>
          </a:p>
        </p:txBody>
      </p:sp>
    </p:spTree>
    <p:extLst>
      <p:ext uri="{BB962C8B-B14F-4D97-AF65-F5344CB8AC3E}">
        <p14:creationId xmlns:p14="http://schemas.microsoft.com/office/powerpoint/2010/main" val="3494514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lstStyle/>
          <a:p>
            <a:pPr marL="342900" indent="-342900">
              <a:buFont typeface="Arial" panose="020B0604020202020204" pitchFamily="34" charset="0"/>
              <a:buChar char="•"/>
            </a:pPr>
            <a:r>
              <a:rPr lang="en-US" sz="2000" dirty="0">
                <a:solidFill>
                  <a:schemeClr val="bg2"/>
                </a:solidFill>
              </a:rPr>
              <a:t>A firm must correct material errors in GIPS Reports and must provide the corrected GIPS Report to certain parties who received the GIPS Report that had the material error</a:t>
            </a:r>
          </a:p>
          <a:p>
            <a:pPr marL="342900" indent="-342900">
              <a:buFont typeface="Arial" panose="020B0604020202020204" pitchFamily="34" charset="0"/>
              <a:buChar char="•"/>
            </a:pPr>
            <a:r>
              <a:rPr lang="en-US" sz="2000" dirty="0">
                <a:solidFill>
                  <a:schemeClr val="bg2"/>
                </a:solidFill>
              </a:rPr>
              <a:t>An error, which can be qualitative or quantitative, is any component of a GIPS Report that is missing or inaccurate</a:t>
            </a:r>
          </a:p>
          <a:p>
            <a:pPr marL="342900" lvl="1" indent="-342900">
              <a:spcBef>
                <a:spcPts val="825"/>
              </a:spcBef>
            </a:pPr>
            <a:r>
              <a:rPr lang="en-US" sz="2000" dirty="0">
                <a:solidFill>
                  <a:schemeClr val="bg2"/>
                </a:solidFill>
              </a:rPr>
              <a:t>Firms are required to create error correction policies that include criteria for how material errors will be treated, and must follow those policies consistently</a:t>
            </a:r>
          </a:p>
          <a:p>
            <a:pPr marL="342900" lvl="1" indent="-342900">
              <a:spcBef>
                <a:spcPts val="825"/>
              </a:spcBef>
            </a:pPr>
            <a:r>
              <a:rPr lang="en-US" sz="2000" dirty="0">
                <a:solidFill>
                  <a:schemeClr val="bg2"/>
                </a:solidFill>
              </a:rPr>
              <a:t>A firm’s error correction policies are limited to errors in GIPS Reports and do not extend to other materials</a:t>
            </a:r>
          </a:p>
          <a:p>
            <a:pPr marL="342900" lvl="1" indent="-342900">
              <a:spcBef>
                <a:spcPts val="825"/>
              </a:spcBef>
            </a:pPr>
            <a:endParaRPr lang="en-US" sz="2000" dirty="0">
              <a:solidFill>
                <a:schemeClr val="bg2"/>
              </a:solidFill>
            </a:endParaRPr>
          </a:p>
          <a:p>
            <a:pPr marL="0" lvl="1" indent="0">
              <a:spcBef>
                <a:spcPts val="825"/>
              </a:spcBef>
              <a:buNone/>
            </a:pPr>
            <a:endParaRPr lang="en-US" sz="2400" dirty="0">
              <a:solidFill>
                <a:schemeClr val="bg2"/>
              </a:solidFill>
            </a:endParaRPr>
          </a:p>
          <a:p>
            <a:pPr lvl="1" indent="0">
              <a:buNone/>
            </a:pPr>
            <a:endParaRPr lang="en-US" dirty="0"/>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MATERIAL ERROR</a:t>
            </a:r>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34</a:t>
            </a:fld>
            <a:endParaRPr lang="en-US" dirty="0"/>
          </a:p>
        </p:txBody>
      </p:sp>
    </p:spTree>
    <p:extLst>
      <p:ext uri="{BB962C8B-B14F-4D97-AF65-F5344CB8AC3E}">
        <p14:creationId xmlns:p14="http://schemas.microsoft.com/office/powerpoint/2010/main" val="966176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lstStyle/>
          <a:p>
            <a:pPr marL="342900" indent="-342900">
              <a:buFont typeface="Arial" panose="020B0604020202020204" pitchFamily="34" charset="0"/>
              <a:buChar char="•"/>
            </a:pPr>
            <a:r>
              <a:rPr lang="en-US" sz="2000" dirty="0">
                <a:solidFill>
                  <a:schemeClr val="bg2"/>
                </a:solidFill>
              </a:rPr>
              <a:t>Firms wishing to make reference to their claim of compliance with the GIPS standards may do so:</a:t>
            </a:r>
          </a:p>
          <a:p>
            <a:pPr marL="1002965" lvl="1" indent="-342900"/>
            <a:r>
              <a:rPr lang="en-US" sz="2000" dirty="0">
                <a:solidFill>
                  <a:schemeClr val="bg2"/>
                </a:solidFill>
              </a:rPr>
              <a:t>In a GIPS Report, or</a:t>
            </a:r>
          </a:p>
          <a:p>
            <a:pPr marL="1002965" lvl="1" indent="-342900"/>
            <a:r>
              <a:rPr lang="en-US" sz="2000" dirty="0">
                <a:solidFill>
                  <a:schemeClr val="bg2"/>
                </a:solidFill>
              </a:rPr>
              <a:t>In a GIPS Advertisement</a:t>
            </a:r>
          </a:p>
          <a:p>
            <a:pPr marL="342900" indent="-342900">
              <a:buFont typeface="Arial" panose="020B0604020202020204" pitchFamily="34" charset="0"/>
              <a:buChar char="•"/>
            </a:pPr>
            <a:r>
              <a:rPr lang="en-US" sz="2000" dirty="0">
                <a:solidFill>
                  <a:schemeClr val="bg2"/>
                </a:solidFill>
              </a:rPr>
              <a:t>GIPS Reports and GIPS Advertisements include specific language the firm must include when making reference to the GIPS standards</a:t>
            </a:r>
          </a:p>
          <a:p>
            <a:endParaRPr lang="en-US" dirty="0"/>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Proper references to the GIPS standards</a:t>
            </a:r>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35</a:t>
            </a:fld>
            <a:endParaRPr lang="en-US" dirty="0"/>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Tree>
    <p:extLst>
      <p:ext uri="{BB962C8B-B14F-4D97-AF65-F5344CB8AC3E}">
        <p14:creationId xmlns:p14="http://schemas.microsoft.com/office/powerpoint/2010/main" val="3662534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a:xfrm>
            <a:off x="377192" y="3013710"/>
            <a:ext cx="8325297" cy="1397953"/>
          </a:xfrm>
        </p:spPr>
        <p:txBody>
          <a:bodyPr>
            <a:normAutofit/>
          </a:bodyPr>
          <a:lstStyle/>
          <a:p>
            <a:pPr algn="ctr"/>
            <a:r>
              <a:rPr lang="en-US" sz="2800" dirty="0">
                <a:solidFill>
                  <a:srgbClr val="5B77CC"/>
                </a:solidFill>
              </a:rPr>
              <a:t>FOR FIRMS THAT ARE SUBJECT TO FINRA AND US SEC REGULATIONS</a:t>
            </a:r>
            <a:endParaRPr lang="en-US" sz="2800" dirty="0"/>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36</a:t>
            </a:fld>
            <a:endParaRPr lang="en-US" dirty="0"/>
          </a:p>
        </p:txBody>
      </p:sp>
    </p:spTree>
    <p:extLst>
      <p:ext uri="{BB962C8B-B14F-4D97-AF65-F5344CB8AC3E}">
        <p14:creationId xmlns:p14="http://schemas.microsoft.com/office/powerpoint/2010/main" val="1144657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normAutofit/>
          </a:bodyPr>
          <a:lstStyle/>
          <a:p>
            <a:pPr marL="342900" indent="-342900">
              <a:buFont typeface="Arial" panose="020B0604020202020204" pitchFamily="34" charset="0"/>
              <a:buChar char="•"/>
            </a:pPr>
            <a:r>
              <a:rPr lang="en-US" sz="2000" dirty="0">
                <a:solidFill>
                  <a:schemeClr val="bg2"/>
                </a:solidFill>
              </a:rPr>
              <a:t>Applies to private placement offerings for retail investors when a firm wishes to include IRRs for funds that are ongoing and have not fully liquidated</a:t>
            </a:r>
          </a:p>
          <a:p>
            <a:pPr marL="1002965" lvl="1" indent="-342900"/>
            <a:r>
              <a:rPr lang="en-US" sz="2000" dirty="0">
                <a:solidFill>
                  <a:schemeClr val="bg2"/>
                </a:solidFill>
              </a:rPr>
              <a:t>Retail investor is defined as an entity with $50 million or less in investable assets</a:t>
            </a:r>
          </a:p>
          <a:p>
            <a:pPr marL="342900" indent="-342900">
              <a:buFont typeface="Arial" panose="020B0604020202020204" pitchFamily="34" charset="0"/>
              <a:buChar char="•"/>
            </a:pPr>
            <a:r>
              <a:rPr lang="en-US" sz="2000" dirty="0">
                <a:solidFill>
                  <a:schemeClr val="bg2"/>
                </a:solidFill>
              </a:rPr>
              <a:t>Requires firms to present performance and other metrics that are consistent with the GIPS standards</a:t>
            </a:r>
          </a:p>
          <a:p>
            <a:pPr marL="285750" indent="-285750">
              <a:buFont typeface="Arial" panose="020B0604020202020204" pitchFamily="34" charset="0"/>
              <a:buChar char="•"/>
            </a:pPr>
            <a:r>
              <a:rPr lang="en-US" sz="2000" dirty="0">
                <a:solidFill>
                  <a:schemeClr val="bg2"/>
                </a:solidFill>
              </a:rPr>
              <a:t>For funds that use subscription lines of credit, SI-IRRs must be shown with and without the subscription line of credit. Returns without the subscription LOC are not required when: </a:t>
            </a:r>
          </a:p>
          <a:p>
            <a:pPr lvl="1">
              <a:spcBef>
                <a:spcPts val="825"/>
              </a:spcBef>
              <a:spcAft>
                <a:spcPts val="600"/>
              </a:spcAft>
            </a:pPr>
            <a:r>
              <a:rPr lang="en-US" sz="2000" dirty="0">
                <a:solidFill>
                  <a:schemeClr val="bg2"/>
                </a:solidFill>
              </a:rPr>
              <a:t>The principal on the subscription LOC was repaid within 120 days using committed capital drawn down through a capital call; and</a:t>
            </a:r>
          </a:p>
          <a:p>
            <a:pPr lvl="1"/>
            <a:r>
              <a:rPr lang="en-US" sz="2000" dirty="0">
                <a:solidFill>
                  <a:schemeClr val="bg2"/>
                </a:solidFill>
              </a:rPr>
              <a:t>No principal from the subscription LOC was used to fund distributions</a:t>
            </a:r>
          </a:p>
          <a:p>
            <a:pPr marL="342900" indent="-342900">
              <a:buFont typeface="Arial" panose="020B0604020202020204" pitchFamily="34" charset="0"/>
              <a:buChar char="•"/>
            </a:pPr>
            <a:r>
              <a:rPr lang="en-US" sz="2000" dirty="0">
                <a:solidFill>
                  <a:schemeClr val="bg2"/>
                </a:solidFill>
              </a:rPr>
              <a:t>GIPS Pooled Fund Reports contain all of the information required by FINRA Reg Notice 20-21</a:t>
            </a:r>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FINRA Regulatory Notice 20-21</a:t>
            </a:r>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37</a:t>
            </a:fld>
            <a:endParaRPr lang="en-US" dirty="0"/>
          </a:p>
        </p:txBody>
      </p:sp>
    </p:spTree>
    <p:extLst>
      <p:ext uri="{BB962C8B-B14F-4D97-AF65-F5344CB8AC3E}">
        <p14:creationId xmlns:p14="http://schemas.microsoft.com/office/powerpoint/2010/main" val="175357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a:xfrm>
            <a:off x="393858" y="1805783"/>
            <a:ext cx="9254313" cy="5289113"/>
          </a:xfrm>
        </p:spPr>
        <p:txBody>
          <a:bodyPr>
            <a:normAutofit fontScale="92500" lnSpcReduction="20000"/>
          </a:bodyPr>
          <a:lstStyle/>
          <a:p>
            <a:pPr marL="285750" indent="-285750">
              <a:lnSpc>
                <a:spcPct val="110000"/>
              </a:lnSpc>
              <a:buFont typeface="Arial" panose="020B0604020202020204" pitchFamily="34" charset="0"/>
              <a:buChar char="•"/>
            </a:pPr>
            <a:r>
              <a:rPr lang="en-US" sz="1900" dirty="0">
                <a:solidFill>
                  <a:schemeClr val="bg2"/>
                </a:solidFill>
              </a:rPr>
              <a:t>“Related performance” is the results of one or more “related portfolios” </a:t>
            </a:r>
          </a:p>
          <a:p>
            <a:pPr marL="945815" lvl="1" indent="-285750">
              <a:lnSpc>
                <a:spcPct val="110000"/>
              </a:lnSpc>
            </a:pPr>
            <a:r>
              <a:rPr lang="en-US" sz="1900" dirty="0">
                <a:solidFill>
                  <a:schemeClr val="bg2"/>
                </a:solidFill>
              </a:rPr>
              <a:t>Either on a portfolio-by-portfolio basis or as a composite aggregation of all related portfolios</a:t>
            </a:r>
          </a:p>
          <a:p>
            <a:pPr marL="285750" indent="-285750">
              <a:lnSpc>
                <a:spcPct val="110000"/>
              </a:lnSpc>
              <a:buFont typeface="Arial" panose="020B0604020202020204" pitchFamily="34" charset="0"/>
              <a:buChar char="•"/>
            </a:pPr>
            <a:r>
              <a:rPr lang="en-US" sz="1900">
                <a:solidFill>
                  <a:schemeClr val="bg2"/>
                </a:solidFill>
              </a:rPr>
              <a:t>Related portfolio is a portfolio with substantially similar investment policies, objectives, and strategies as those of the services being offered in the advertisement</a:t>
            </a:r>
          </a:p>
          <a:p>
            <a:pPr marL="285750" indent="-285750">
              <a:lnSpc>
                <a:spcPct val="110000"/>
              </a:lnSpc>
              <a:buFont typeface="Arial" panose="020B0604020202020204" pitchFamily="34" charset="0"/>
              <a:buChar char="•"/>
            </a:pPr>
            <a:r>
              <a:rPr lang="en-US" sz="1900" dirty="0">
                <a:solidFill>
                  <a:schemeClr val="bg2"/>
                </a:solidFill>
              </a:rPr>
              <a:t>SEC Marketing Rule prohibits an advertisement from including related performance unless it includes all related portfolios. However, related performance may exclude any related portfolios as long as: </a:t>
            </a:r>
          </a:p>
          <a:p>
            <a:pPr marL="945815" lvl="1" indent="-285750">
              <a:lnSpc>
                <a:spcPct val="110000"/>
              </a:lnSpc>
            </a:pPr>
            <a:r>
              <a:rPr lang="en-US" sz="1900" dirty="0">
                <a:solidFill>
                  <a:schemeClr val="bg2"/>
                </a:solidFill>
              </a:rPr>
              <a:t>the advertised performance results are not materially higher than if all related portfolios had been included, and</a:t>
            </a:r>
          </a:p>
          <a:p>
            <a:pPr marL="945815" lvl="1" indent="-285750">
              <a:lnSpc>
                <a:spcPct val="110000"/>
              </a:lnSpc>
            </a:pPr>
            <a:r>
              <a:rPr lang="en-US" sz="1900" dirty="0">
                <a:solidFill>
                  <a:schemeClr val="bg2"/>
                </a:solidFill>
              </a:rPr>
              <a:t>the exclusion of any related portfolio does not alter the presentation of applicable prescribed time periods (i.e., 1-, 5-, and 10-year returns)</a:t>
            </a:r>
          </a:p>
          <a:p>
            <a:pPr marL="285750" indent="-285750">
              <a:lnSpc>
                <a:spcPct val="110000"/>
              </a:lnSpc>
              <a:buFont typeface="Arial" panose="020B0604020202020204" pitchFamily="34" charset="0"/>
              <a:buChar char="•"/>
            </a:pPr>
            <a:r>
              <a:rPr lang="en-US" sz="1900" dirty="0">
                <a:solidFill>
                  <a:schemeClr val="bg2"/>
                </a:solidFill>
              </a:rPr>
              <a:t>Determination of whether a portfolio is a related portfolio is a facts and circumstances analysis</a:t>
            </a:r>
          </a:p>
          <a:p>
            <a:pPr marL="945815" lvl="1" indent="-285750">
              <a:lnSpc>
                <a:spcPct val="110000"/>
              </a:lnSpc>
            </a:pPr>
            <a:r>
              <a:rPr lang="en-US" sz="1900" dirty="0">
                <a:solidFill>
                  <a:schemeClr val="bg2"/>
                </a:solidFill>
              </a:rPr>
              <a:t>Consider investment objectives, material client constraints and differences </a:t>
            </a:r>
          </a:p>
          <a:p>
            <a:pPr marL="945815" lvl="1" indent="-285750">
              <a:lnSpc>
                <a:spcPct val="110000"/>
              </a:lnSpc>
            </a:pPr>
            <a:r>
              <a:rPr lang="en-US" sz="1900" dirty="0">
                <a:solidFill>
                  <a:schemeClr val="bg2"/>
                </a:solidFill>
              </a:rPr>
              <a:t>Do not consider fees and expenses</a:t>
            </a:r>
          </a:p>
          <a:p>
            <a:pPr marL="285750" indent="-285750">
              <a:lnSpc>
                <a:spcPct val="110000"/>
              </a:lnSpc>
              <a:buFont typeface="Arial" panose="020B0604020202020204" pitchFamily="34" charset="0"/>
              <a:buChar char="•"/>
            </a:pPr>
            <a:r>
              <a:rPr lang="en-US" sz="1900" dirty="0">
                <a:solidFill>
                  <a:schemeClr val="bg2"/>
                </a:solidFill>
              </a:rPr>
              <a:t>SEC Marketing Rule specifically references the GIPS standards as an acceptable framework for determining which portfolios are related portfolios</a:t>
            </a:r>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SEC Marketing Rule – Related Performance</a:t>
            </a:r>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38</a:t>
            </a:fld>
            <a:endParaRPr lang="en-US" dirty="0"/>
          </a:p>
        </p:txBody>
      </p:sp>
    </p:spTree>
    <p:extLst>
      <p:ext uri="{BB962C8B-B14F-4D97-AF65-F5344CB8AC3E}">
        <p14:creationId xmlns:p14="http://schemas.microsoft.com/office/powerpoint/2010/main" val="427431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6AC8-5575-4216-9AB5-C9BF8941A462}"/>
              </a:ext>
            </a:extLst>
          </p:cNvPr>
          <p:cNvSpPr>
            <a:spLocks noGrp="1"/>
          </p:cNvSpPr>
          <p:nvPr>
            <p:ph type="title"/>
          </p:nvPr>
        </p:nvSpPr>
        <p:spPr>
          <a:xfrm>
            <a:off x="377192" y="2533108"/>
            <a:ext cx="8325297" cy="1404049"/>
          </a:xfrm>
        </p:spPr>
        <p:txBody>
          <a:bodyPr>
            <a:normAutofit/>
          </a:bodyPr>
          <a:lstStyle/>
          <a:p>
            <a:pPr algn="ctr"/>
            <a:r>
              <a:rPr lang="en-US" sz="4000" dirty="0"/>
              <a:t>OVERVIEW OF THE GIPS STANDARDS</a:t>
            </a:r>
          </a:p>
        </p:txBody>
      </p:sp>
      <p:sp>
        <p:nvSpPr>
          <p:cNvPr id="3" name="Footer Placeholder 2">
            <a:extLst>
              <a:ext uri="{FF2B5EF4-FFF2-40B4-BE49-F238E27FC236}">
                <a16:creationId xmlns:a16="http://schemas.microsoft.com/office/drawing/2014/main" id="{0F7B4134-512E-460C-8279-018154C0036F}"/>
              </a:ext>
            </a:extLst>
          </p:cNvPr>
          <p:cNvSpPr>
            <a:spLocks noGrp="1"/>
          </p:cNvSpPr>
          <p:nvPr>
            <p:ph type="ftr" sz="quarter" idx="15"/>
          </p:nvPr>
        </p:nvSpPr>
        <p:spPr/>
        <p:txBody>
          <a:bodyPr/>
          <a:lstStyle/>
          <a:p>
            <a:r>
              <a:rPr lang="en-US"/>
              <a:t>© 2023 CFA Institute. All rights reserved.</a:t>
            </a:r>
            <a:endParaRPr lang="en-US" dirty="0"/>
          </a:p>
        </p:txBody>
      </p:sp>
      <p:sp>
        <p:nvSpPr>
          <p:cNvPr id="4" name="Slide Number Placeholder 3">
            <a:extLst>
              <a:ext uri="{FF2B5EF4-FFF2-40B4-BE49-F238E27FC236}">
                <a16:creationId xmlns:a16="http://schemas.microsoft.com/office/drawing/2014/main" id="{357BF073-551E-47C2-8D69-A63492D68062}"/>
              </a:ext>
            </a:extLst>
          </p:cNvPr>
          <p:cNvSpPr>
            <a:spLocks noGrp="1"/>
          </p:cNvSpPr>
          <p:nvPr>
            <p:ph type="sldNum" sz="quarter" idx="4"/>
          </p:nvPr>
        </p:nvSpPr>
        <p:spPr/>
        <p:txBody>
          <a:bodyPr/>
          <a:lstStyle/>
          <a:p>
            <a:fld id="{83E1B75E-26AB-E548-8C40-3F57B5694E2A}" type="slidenum">
              <a:rPr lang="en-US" smtClean="0"/>
              <a:pPr/>
              <a:t>4</a:t>
            </a:fld>
            <a:endParaRPr lang="en-US" dirty="0"/>
          </a:p>
        </p:txBody>
      </p:sp>
    </p:spTree>
    <p:extLst>
      <p:ext uri="{BB962C8B-B14F-4D97-AF65-F5344CB8AC3E}">
        <p14:creationId xmlns:p14="http://schemas.microsoft.com/office/powerpoint/2010/main" val="341804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9A8EA-B73D-4789-8CC5-FBD3E20B5D0C}"/>
              </a:ext>
            </a:extLst>
          </p:cNvPr>
          <p:cNvSpPr>
            <a:spLocks noGrp="1"/>
          </p:cNvSpPr>
          <p:nvPr>
            <p:ph idx="1"/>
          </p:nvPr>
        </p:nvSpPr>
        <p:spPr/>
        <p:txBody>
          <a:bodyPr>
            <a:normAutofit/>
          </a:bodyPr>
          <a:lstStyle/>
          <a:p>
            <a:pPr lvl="0"/>
            <a:r>
              <a:rPr lang="en-US" sz="1600" dirty="0">
                <a:solidFill>
                  <a:schemeClr val="bg2"/>
                </a:solidFill>
              </a:rPr>
              <a:t>What are the GIPS standards?</a:t>
            </a:r>
          </a:p>
          <a:p>
            <a:pPr marL="285750" lvl="0" indent="-285750">
              <a:buFont typeface="Arial" panose="020B0604020202020204" pitchFamily="34" charset="0"/>
              <a:buChar char="•"/>
            </a:pPr>
            <a:r>
              <a:rPr lang="en-US" sz="1600" dirty="0">
                <a:solidFill>
                  <a:schemeClr val="bg2"/>
                </a:solidFill>
              </a:rPr>
              <a:t>The Global Investment Performance Standards (GIPS</a:t>
            </a:r>
            <a:r>
              <a:rPr lang="en-US" sz="1600" baseline="30000" dirty="0">
                <a:solidFill>
                  <a:schemeClr val="bg2"/>
                </a:solidFill>
              </a:rPr>
              <a:t>®</a:t>
            </a:r>
            <a:r>
              <a:rPr lang="en-US" sz="1600" dirty="0">
                <a:solidFill>
                  <a:schemeClr val="bg2"/>
                </a:solidFill>
              </a:rPr>
              <a:t>) were created to provide guidance as to how performance should be ethically presented</a:t>
            </a:r>
          </a:p>
          <a:p>
            <a:pPr marL="285750" lvl="0" indent="-285750">
              <a:buFont typeface="Arial" panose="020B0604020202020204" pitchFamily="34" charset="0"/>
              <a:buChar char="•"/>
            </a:pPr>
            <a:r>
              <a:rPr lang="en-US" sz="1600" dirty="0">
                <a:solidFill>
                  <a:schemeClr val="bg2"/>
                </a:solidFill>
              </a:rPr>
              <a:t>Voluntary standards created and administered by CFA Institute</a:t>
            </a:r>
          </a:p>
          <a:p>
            <a:pPr marL="285750" lvl="0" indent="-285750">
              <a:buFont typeface="Arial" panose="020B0604020202020204" pitchFamily="34" charset="0"/>
              <a:buChar char="•"/>
            </a:pPr>
            <a:r>
              <a:rPr lang="en-US" sz="1600" dirty="0">
                <a:solidFill>
                  <a:schemeClr val="bg2"/>
                </a:solidFill>
              </a:rPr>
              <a:t>Intended for marketing of composite or pooled fund results to prospects</a:t>
            </a:r>
          </a:p>
          <a:p>
            <a:pPr marL="285750" lvl="0" indent="-285750">
              <a:buFont typeface="Arial" panose="020B0604020202020204" pitchFamily="34" charset="0"/>
              <a:buChar char="•"/>
            </a:pPr>
            <a:r>
              <a:rPr lang="en-US" sz="1600" dirty="0">
                <a:solidFill>
                  <a:schemeClr val="bg2"/>
                </a:solidFill>
              </a:rPr>
              <a:t>Guidance specific to investment management firms, asset owners, and verification firms</a:t>
            </a:r>
          </a:p>
          <a:p>
            <a:pPr marL="0" lvl="1" indent="0" defTabSz="488950">
              <a:spcBef>
                <a:spcPct val="0"/>
              </a:spcBef>
              <a:spcAft>
                <a:spcPct val="15000"/>
              </a:spcAft>
            </a:pPr>
            <a:endParaRPr lang="en-US" sz="1600" dirty="0">
              <a:solidFill>
                <a:schemeClr val="bg2"/>
              </a:solidFill>
            </a:endParaRPr>
          </a:p>
          <a:p>
            <a:pPr lvl="0"/>
            <a:r>
              <a:rPr lang="en-US" sz="1600" dirty="0">
                <a:solidFill>
                  <a:schemeClr val="bg2"/>
                </a:solidFill>
              </a:rPr>
              <a:t>Fill a regulatory gap</a:t>
            </a:r>
          </a:p>
          <a:p>
            <a:pPr marL="285750" indent="-285750">
              <a:buFont typeface="Arial" panose="020B0604020202020204" pitchFamily="34" charset="0"/>
              <a:buChar char="•"/>
            </a:pPr>
            <a:r>
              <a:rPr lang="en-US" sz="1600" dirty="0">
                <a:solidFill>
                  <a:schemeClr val="bg2"/>
                </a:solidFill>
              </a:rPr>
              <a:t>In most markets, there is limited regulatory guidance for how a firm should calculate and report performance outside of broadly distributed pooled funds</a:t>
            </a:r>
          </a:p>
          <a:p>
            <a:pPr marL="285750" indent="-285750">
              <a:buFont typeface="Arial" panose="020B0604020202020204" pitchFamily="34" charset="0"/>
              <a:buChar char="•"/>
            </a:pPr>
            <a:endParaRPr lang="en-US" sz="1600" dirty="0">
              <a:solidFill>
                <a:schemeClr val="bg2"/>
              </a:solidFill>
            </a:endParaRPr>
          </a:p>
          <a:p>
            <a:pPr lvl="0"/>
            <a:r>
              <a:rPr lang="en-US" sz="1600" dirty="0">
                <a:solidFill>
                  <a:schemeClr val="bg2"/>
                </a:solidFill>
              </a:rPr>
              <a:t>Beneficial to firms and asset owners</a:t>
            </a:r>
          </a:p>
          <a:p>
            <a:pPr marL="285750" indent="-285750">
              <a:buFont typeface="Arial" panose="020B0604020202020204" pitchFamily="34" charset="0"/>
              <a:buChar char="•"/>
            </a:pPr>
            <a:r>
              <a:rPr lang="en-US" sz="1600" dirty="0">
                <a:solidFill>
                  <a:schemeClr val="bg2"/>
                </a:solidFill>
              </a:rPr>
              <a:t>Best practice</a:t>
            </a:r>
          </a:p>
          <a:p>
            <a:pPr marL="285750" indent="-285750">
              <a:buFont typeface="Arial" panose="020B0604020202020204" pitchFamily="34" charset="0"/>
              <a:buChar char="•"/>
            </a:pPr>
            <a:r>
              <a:rPr lang="en-US" sz="1600" dirty="0">
                <a:solidFill>
                  <a:schemeClr val="bg2"/>
                </a:solidFill>
              </a:rPr>
              <a:t>Competitive advantage</a:t>
            </a:r>
          </a:p>
          <a:p>
            <a:pPr marL="285750" indent="-285750">
              <a:buFont typeface="Arial" panose="020B0604020202020204" pitchFamily="34" charset="0"/>
              <a:buChar char="•"/>
            </a:pPr>
            <a:r>
              <a:rPr lang="en-US" sz="1600" dirty="0">
                <a:solidFill>
                  <a:schemeClr val="bg2"/>
                </a:solidFill>
              </a:rPr>
              <a:t>Equalizes playing field for firms in different jurisdictions</a:t>
            </a:r>
          </a:p>
          <a:p>
            <a:pPr marL="285750" indent="-285750">
              <a:buFont typeface="Arial" panose="020B0604020202020204" pitchFamily="34" charset="0"/>
              <a:buChar char="•"/>
            </a:pPr>
            <a:r>
              <a:rPr lang="en-US" sz="1600" dirty="0">
                <a:solidFill>
                  <a:schemeClr val="bg2"/>
                </a:solidFill>
              </a:rPr>
              <a:t>De facto requirement in certain institutional marketplaces </a:t>
            </a:r>
            <a:endParaRPr lang="en-US" sz="1600" dirty="0"/>
          </a:p>
          <a:p>
            <a:endParaRPr lang="en-US" dirty="0"/>
          </a:p>
        </p:txBody>
      </p:sp>
      <p:sp>
        <p:nvSpPr>
          <p:cNvPr id="3" name="Title 2">
            <a:extLst>
              <a:ext uri="{FF2B5EF4-FFF2-40B4-BE49-F238E27FC236}">
                <a16:creationId xmlns:a16="http://schemas.microsoft.com/office/drawing/2014/main" id="{91B58138-25D4-4466-BF80-DD318FBBCA4C}"/>
              </a:ext>
            </a:extLst>
          </p:cNvPr>
          <p:cNvSpPr>
            <a:spLocks noGrp="1"/>
          </p:cNvSpPr>
          <p:nvPr>
            <p:ph type="title"/>
          </p:nvPr>
        </p:nvSpPr>
        <p:spPr/>
        <p:txBody>
          <a:bodyPr/>
          <a:lstStyle/>
          <a:p>
            <a:r>
              <a:rPr lang="en-US" sz="2400" cap="all" dirty="0">
                <a:solidFill>
                  <a:srgbClr val="5B77CC"/>
                </a:solidFill>
              </a:rPr>
              <a:t>What are the GIPS standards and why are they needed?</a:t>
            </a:r>
            <a:endParaRPr lang="en-US" dirty="0"/>
          </a:p>
        </p:txBody>
      </p:sp>
      <p:sp>
        <p:nvSpPr>
          <p:cNvPr id="5" name="Slide Number Placeholder 4">
            <a:extLst>
              <a:ext uri="{FF2B5EF4-FFF2-40B4-BE49-F238E27FC236}">
                <a16:creationId xmlns:a16="http://schemas.microsoft.com/office/drawing/2014/main" id="{1D738780-63D9-452C-B1CB-6D21D1C8153F}"/>
              </a:ext>
            </a:extLst>
          </p:cNvPr>
          <p:cNvSpPr>
            <a:spLocks noGrp="1"/>
          </p:cNvSpPr>
          <p:nvPr>
            <p:ph type="sldNum" sz="quarter" idx="4"/>
          </p:nvPr>
        </p:nvSpPr>
        <p:spPr/>
        <p:txBody>
          <a:bodyPr/>
          <a:lstStyle/>
          <a:p>
            <a:fld id="{83E1B75E-26AB-E548-8C40-3F57B5694E2A}" type="slidenum">
              <a:rPr lang="en-US" smtClean="0"/>
              <a:pPr/>
              <a:t>5</a:t>
            </a:fld>
            <a:endParaRPr lang="en-US" dirty="0"/>
          </a:p>
        </p:txBody>
      </p:sp>
      <p:sp>
        <p:nvSpPr>
          <p:cNvPr id="4" name="Footer Placeholder 3">
            <a:extLst>
              <a:ext uri="{FF2B5EF4-FFF2-40B4-BE49-F238E27FC236}">
                <a16:creationId xmlns:a16="http://schemas.microsoft.com/office/drawing/2014/main" id="{B4215D01-983E-41FE-89A6-8BF01F60D8B5}"/>
              </a:ext>
            </a:extLst>
          </p:cNvPr>
          <p:cNvSpPr>
            <a:spLocks noGrp="1"/>
          </p:cNvSpPr>
          <p:nvPr>
            <p:ph type="ftr" sz="quarter" idx="15"/>
          </p:nvPr>
        </p:nvSpPr>
        <p:spPr/>
        <p:txBody>
          <a:bodyPr/>
          <a:lstStyle/>
          <a:p>
            <a:r>
              <a:rPr lang="en-US"/>
              <a:t>© 2023 CFA Institute. All rights reserved.</a:t>
            </a:r>
            <a:endParaRPr lang="en-US" dirty="0"/>
          </a:p>
        </p:txBody>
      </p:sp>
    </p:spTree>
    <p:extLst>
      <p:ext uri="{BB962C8B-B14F-4D97-AF65-F5344CB8AC3E}">
        <p14:creationId xmlns:p14="http://schemas.microsoft.com/office/powerpoint/2010/main" val="335753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034C273-6C27-47E6-949F-28EFA3D6389C}"/>
              </a:ext>
            </a:extLst>
          </p:cNvPr>
          <p:cNvSpPr>
            <a:spLocks noGrp="1"/>
          </p:cNvSpPr>
          <p:nvPr>
            <p:ph idx="1"/>
          </p:nvPr>
        </p:nvSpPr>
        <p:spPr/>
        <p:txBody>
          <a:bodyPr/>
          <a:lstStyle/>
          <a:p>
            <a:pPr marL="285750" indent="-285750">
              <a:spcBef>
                <a:spcPts val="0"/>
              </a:spcBef>
              <a:spcAft>
                <a:spcPts val="990"/>
              </a:spcAft>
              <a:buFont typeface="Arial" panose="020B0604020202020204" pitchFamily="34" charset="0"/>
              <a:buChar char="•"/>
            </a:pPr>
            <a:r>
              <a:rPr lang="en-US" sz="2000" dirty="0">
                <a:solidFill>
                  <a:schemeClr val="bg2"/>
                </a:solidFill>
              </a:rPr>
              <a:t>Any firm that manages discretionary assets may claim compliance</a:t>
            </a:r>
          </a:p>
          <a:p>
            <a:pPr marL="285750" indent="-285750">
              <a:spcBef>
                <a:spcPts val="0"/>
              </a:spcBef>
              <a:spcAft>
                <a:spcPts val="990"/>
              </a:spcAft>
              <a:buFont typeface="Arial" panose="020B0604020202020204" pitchFamily="34" charset="0"/>
              <a:buChar char="•"/>
            </a:pPr>
            <a:r>
              <a:rPr lang="en-US" sz="2000" dirty="0">
                <a:solidFill>
                  <a:schemeClr val="bg2"/>
                </a:solidFill>
              </a:rPr>
              <a:t>Compliance must be on a firm-wide basis </a:t>
            </a:r>
          </a:p>
          <a:p>
            <a:endParaRPr lang="en-US" dirty="0"/>
          </a:p>
        </p:txBody>
      </p:sp>
      <p:sp>
        <p:nvSpPr>
          <p:cNvPr id="9" name="Title 8">
            <a:extLst>
              <a:ext uri="{FF2B5EF4-FFF2-40B4-BE49-F238E27FC236}">
                <a16:creationId xmlns:a16="http://schemas.microsoft.com/office/drawing/2014/main" id="{223F0D71-EEB8-4115-9D9E-A8F648BD5CA0}"/>
              </a:ext>
            </a:extLst>
          </p:cNvPr>
          <p:cNvSpPr>
            <a:spLocks noGrp="1"/>
          </p:cNvSpPr>
          <p:nvPr>
            <p:ph type="title"/>
          </p:nvPr>
        </p:nvSpPr>
        <p:spPr/>
        <p:txBody>
          <a:bodyPr>
            <a:normAutofit/>
          </a:bodyPr>
          <a:lstStyle/>
          <a:p>
            <a:r>
              <a:rPr lang="en-US" sz="2400" dirty="0"/>
              <a:t>WHICH FIRMS CAN CLAIM COMPLIANCE WITH THE GIPS STANDARDS?</a:t>
            </a:r>
          </a:p>
        </p:txBody>
      </p:sp>
      <p:sp>
        <p:nvSpPr>
          <p:cNvPr id="3" name="Slide Number Placeholder 2">
            <a:extLst>
              <a:ext uri="{FF2B5EF4-FFF2-40B4-BE49-F238E27FC236}">
                <a16:creationId xmlns:a16="http://schemas.microsoft.com/office/drawing/2014/main" id="{C1BBC952-CCEA-4482-AE88-10C6D940924A}"/>
              </a:ext>
            </a:extLst>
          </p:cNvPr>
          <p:cNvSpPr>
            <a:spLocks noGrp="1"/>
          </p:cNvSpPr>
          <p:nvPr>
            <p:ph type="sldNum" sz="quarter" idx="4"/>
          </p:nvPr>
        </p:nvSpPr>
        <p:spPr/>
        <p:txBody>
          <a:bodyPr/>
          <a:lstStyle/>
          <a:p>
            <a:fld id="{83E1B75E-26AB-E548-8C40-3F57B5694E2A}" type="slidenum">
              <a:rPr lang="en-US" smtClean="0"/>
              <a:pPr/>
              <a:t>6</a:t>
            </a:fld>
            <a:endParaRPr lang="en-US" dirty="0"/>
          </a:p>
        </p:txBody>
      </p:sp>
      <p:sp>
        <p:nvSpPr>
          <p:cNvPr id="2" name="Footer Placeholder 1">
            <a:extLst>
              <a:ext uri="{FF2B5EF4-FFF2-40B4-BE49-F238E27FC236}">
                <a16:creationId xmlns:a16="http://schemas.microsoft.com/office/drawing/2014/main" id="{7ACDEBDD-743B-49BD-BF2C-AD584B64121D}"/>
              </a:ext>
            </a:extLst>
          </p:cNvPr>
          <p:cNvSpPr>
            <a:spLocks noGrp="1"/>
          </p:cNvSpPr>
          <p:nvPr>
            <p:ph type="ftr" sz="quarter" idx="15"/>
          </p:nvPr>
        </p:nvSpPr>
        <p:spPr/>
        <p:txBody>
          <a:bodyPr/>
          <a:lstStyle/>
          <a:p>
            <a:r>
              <a:rPr lang="en-US"/>
              <a:t>© 2023 CFA Institute. All rights reserved.</a:t>
            </a:r>
            <a:endParaRPr lang="en-US" dirty="0"/>
          </a:p>
        </p:txBody>
      </p:sp>
    </p:spTree>
    <p:extLst>
      <p:ext uri="{BB962C8B-B14F-4D97-AF65-F5344CB8AC3E}">
        <p14:creationId xmlns:p14="http://schemas.microsoft.com/office/powerpoint/2010/main" val="60101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F40AA8F-BCF8-40B4-A751-F007600E8FC4}"/>
              </a:ext>
            </a:extLst>
          </p:cNvPr>
          <p:cNvSpPr>
            <a:spLocks noGrp="1"/>
          </p:cNvSpPr>
          <p:nvPr>
            <p:ph idx="1"/>
          </p:nvPr>
        </p:nvSpPr>
        <p:spPr/>
        <p:txBody>
          <a:bodyPr>
            <a:normAutofit/>
          </a:bodyPr>
          <a:lstStyle/>
          <a:p>
            <a:pPr marL="285750" indent="-285750">
              <a:spcBef>
                <a:spcPts val="0"/>
              </a:spcBef>
              <a:spcAft>
                <a:spcPts val="990"/>
              </a:spcAft>
              <a:buFont typeface="Arial" panose="020B0604020202020204" pitchFamily="34" charset="0"/>
              <a:buChar char="•"/>
            </a:pPr>
            <a:r>
              <a:rPr lang="en-US" sz="2000" dirty="0">
                <a:solidFill>
                  <a:schemeClr val="bg2"/>
                </a:solidFill>
              </a:rPr>
              <a:t>1,700+ organizations claim compliance with the GIPS standards</a:t>
            </a:r>
          </a:p>
          <a:p>
            <a:pPr marL="285750" indent="-285750">
              <a:spcBef>
                <a:spcPts val="0"/>
              </a:spcBef>
              <a:spcAft>
                <a:spcPts val="990"/>
              </a:spcAft>
              <a:buFont typeface="Arial" panose="020B0604020202020204" pitchFamily="34" charset="0"/>
              <a:buChar char="•"/>
            </a:pPr>
            <a:r>
              <a:rPr lang="en-US" sz="2000" dirty="0">
                <a:solidFill>
                  <a:schemeClr val="bg2"/>
                </a:solidFill>
              </a:rPr>
              <a:t>Global adoption around the world in more than 40 markets</a:t>
            </a:r>
          </a:p>
          <a:p>
            <a:pPr marL="285750" indent="-285750">
              <a:spcBef>
                <a:spcPts val="0"/>
              </a:spcBef>
              <a:spcAft>
                <a:spcPts val="990"/>
              </a:spcAft>
              <a:buFont typeface="Arial" panose="020B0604020202020204" pitchFamily="34" charset="0"/>
              <a:buChar char="•"/>
            </a:pPr>
            <a:r>
              <a:rPr lang="en-US" sz="2000" dirty="0">
                <a:solidFill>
                  <a:schemeClr val="bg2"/>
                </a:solidFill>
              </a:rPr>
              <a:t>24 of the top 25 global asset managers claim compliance with the GIPS standards for all or a part of their assets</a:t>
            </a:r>
          </a:p>
        </p:txBody>
      </p:sp>
      <p:sp>
        <p:nvSpPr>
          <p:cNvPr id="4" name="Title 3">
            <a:extLst>
              <a:ext uri="{FF2B5EF4-FFF2-40B4-BE49-F238E27FC236}">
                <a16:creationId xmlns:a16="http://schemas.microsoft.com/office/drawing/2014/main" id="{852307A4-E754-4D5E-81DC-AF187C5D4D65}"/>
              </a:ext>
            </a:extLst>
          </p:cNvPr>
          <p:cNvSpPr>
            <a:spLocks noGrp="1"/>
          </p:cNvSpPr>
          <p:nvPr>
            <p:ph type="title"/>
          </p:nvPr>
        </p:nvSpPr>
        <p:spPr/>
        <p:txBody>
          <a:bodyPr>
            <a:normAutofit/>
          </a:bodyPr>
          <a:lstStyle/>
          <a:p>
            <a:r>
              <a:rPr lang="en-US" sz="2400" cap="all" dirty="0">
                <a:solidFill>
                  <a:srgbClr val="5B77CC"/>
                </a:solidFill>
              </a:rPr>
              <a:t>Which FIRMS CLAIM COMPLIANCE?</a:t>
            </a:r>
            <a:endParaRPr lang="en-US" sz="2400" dirty="0"/>
          </a:p>
        </p:txBody>
      </p:sp>
      <p:sp>
        <p:nvSpPr>
          <p:cNvPr id="3" name="Slide Number Placeholder 2">
            <a:extLst>
              <a:ext uri="{FF2B5EF4-FFF2-40B4-BE49-F238E27FC236}">
                <a16:creationId xmlns:a16="http://schemas.microsoft.com/office/drawing/2014/main" id="{C1BBC952-CCEA-4482-AE88-10C6D940924A}"/>
              </a:ext>
            </a:extLst>
          </p:cNvPr>
          <p:cNvSpPr>
            <a:spLocks noGrp="1"/>
          </p:cNvSpPr>
          <p:nvPr>
            <p:ph type="sldNum" sz="quarter" idx="4"/>
          </p:nvPr>
        </p:nvSpPr>
        <p:spPr/>
        <p:txBody>
          <a:bodyPr/>
          <a:lstStyle/>
          <a:p>
            <a:fld id="{83E1B75E-26AB-E548-8C40-3F57B5694E2A}" type="slidenum">
              <a:rPr lang="en-US" smtClean="0"/>
              <a:pPr/>
              <a:t>7</a:t>
            </a:fld>
            <a:endParaRPr lang="en-US" dirty="0"/>
          </a:p>
        </p:txBody>
      </p:sp>
      <p:sp>
        <p:nvSpPr>
          <p:cNvPr id="2" name="Footer Placeholder 1">
            <a:extLst>
              <a:ext uri="{FF2B5EF4-FFF2-40B4-BE49-F238E27FC236}">
                <a16:creationId xmlns:a16="http://schemas.microsoft.com/office/drawing/2014/main" id="{7ACDEBDD-743B-49BD-BF2C-AD584B64121D}"/>
              </a:ext>
            </a:extLst>
          </p:cNvPr>
          <p:cNvSpPr>
            <a:spLocks noGrp="1"/>
          </p:cNvSpPr>
          <p:nvPr>
            <p:ph type="ftr" sz="quarter" idx="15"/>
          </p:nvPr>
        </p:nvSpPr>
        <p:spPr/>
        <p:txBody>
          <a:bodyPr/>
          <a:lstStyle/>
          <a:p>
            <a:r>
              <a:rPr lang="en-US"/>
              <a:t>© 2023 CFA Institute. All rights reserved.</a:t>
            </a:r>
            <a:endParaRPr lang="en-US" dirty="0"/>
          </a:p>
        </p:txBody>
      </p:sp>
    </p:spTree>
    <p:extLst>
      <p:ext uri="{BB962C8B-B14F-4D97-AF65-F5344CB8AC3E}">
        <p14:creationId xmlns:p14="http://schemas.microsoft.com/office/powerpoint/2010/main" val="282689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7ACCA1-6448-425A-894D-BA3C7841BF2E}"/>
              </a:ext>
            </a:extLst>
          </p:cNvPr>
          <p:cNvSpPr>
            <a:spLocks noGrp="1"/>
          </p:cNvSpPr>
          <p:nvPr>
            <p:ph idx="1"/>
          </p:nvPr>
        </p:nvSpPr>
        <p:spPr/>
        <p:txBody>
          <a:bodyPr/>
          <a:lstStyle/>
          <a:p>
            <a:r>
              <a:rPr lang="en-US" sz="2000" dirty="0">
                <a:solidFill>
                  <a:schemeClr val="bg2"/>
                </a:solidFill>
              </a:rPr>
              <a:t>General Provisions</a:t>
            </a:r>
          </a:p>
          <a:p>
            <a:pPr marL="1117265" lvl="1" indent="-457200">
              <a:buFont typeface="+mj-lt"/>
              <a:buAutoNum type="arabicPeriod"/>
            </a:pPr>
            <a:r>
              <a:rPr lang="en-US" sz="2000" dirty="0">
                <a:solidFill>
                  <a:schemeClr val="bg2"/>
                </a:solidFill>
              </a:rPr>
              <a:t>Fundamentals of Compliance</a:t>
            </a:r>
          </a:p>
          <a:p>
            <a:pPr marL="1117265" lvl="1" indent="-457200">
              <a:buFont typeface="+mj-lt"/>
              <a:buAutoNum type="arabicPeriod"/>
            </a:pPr>
            <a:r>
              <a:rPr lang="en-US" sz="2000" dirty="0">
                <a:solidFill>
                  <a:schemeClr val="bg2"/>
                </a:solidFill>
              </a:rPr>
              <a:t>Input Data and Calculation Methodology</a:t>
            </a:r>
          </a:p>
          <a:p>
            <a:pPr marL="1117265" lvl="1" indent="-457200">
              <a:buFont typeface="+mj-lt"/>
              <a:buAutoNum type="arabicPeriod"/>
            </a:pPr>
            <a:r>
              <a:rPr lang="en-US" sz="2000" dirty="0">
                <a:solidFill>
                  <a:schemeClr val="bg2"/>
                </a:solidFill>
              </a:rPr>
              <a:t>Composite and Pooled Fund Maintenance</a:t>
            </a:r>
          </a:p>
          <a:p>
            <a:r>
              <a:rPr lang="en-US" sz="2000" dirty="0">
                <a:solidFill>
                  <a:schemeClr val="bg2"/>
                </a:solidFill>
              </a:rPr>
              <a:t>GIPS Composite Reports</a:t>
            </a:r>
          </a:p>
          <a:p>
            <a:pPr marL="1117265" lvl="1" indent="-457200">
              <a:buFont typeface="+mj-lt"/>
              <a:buAutoNum type="arabicPeriod" startAt="4"/>
            </a:pPr>
            <a:r>
              <a:rPr lang="en-US" sz="2000" dirty="0">
                <a:solidFill>
                  <a:schemeClr val="bg2"/>
                </a:solidFill>
              </a:rPr>
              <a:t>Time-Weighted Returns</a:t>
            </a:r>
          </a:p>
          <a:p>
            <a:pPr marL="1117265" lvl="1" indent="-457200">
              <a:buFont typeface="+mj-lt"/>
              <a:buAutoNum type="arabicPeriod" startAt="4"/>
            </a:pPr>
            <a:r>
              <a:rPr lang="en-US" sz="2000" dirty="0">
                <a:solidFill>
                  <a:schemeClr val="bg2"/>
                </a:solidFill>
              </a:rPr>
              <a:t>Money-Weighted Returns </a:t>
            </a:r>
          </a:p>
          <a:p>
            <a:r>
              <a:rPr lang="en-US" sz="2000" dirty="0">
                <a:solidFill>
                  <a:schemeClr val="bg2"/>
                </a:solidFill>
              </a:rPr>
              <a:t>GIPS Pooled Fund Reports</a:t>
            </a:r>
          </a:p>
          <a:p>
            <a:pPr marL="1117265" lvl="1" indent="-457200">
              <a:buFont typeface="+mj-lt"/>
              <a:buAutoNum type="arabicPeriod" startAt="6"/>
            </a:pPr>
            <a:r>
              <a:rPr lang="en-US" sz="2000" dirty="0">
                <a:solidFill>
                  <a:schemeClr val="bg2"/>
                </a:solidFill>
              </a:rPr>
              <a:t>Time-Weighted Returns</a:t>
            </a:r>
          </a:p>
          <a:p>
            <a:pPr marL="1117265" lvl="1" indent="-457200">
              <a:buFont typeface="+mj-lt"/>
              <a:buAutoNum type="arabicPeriod" startAt="6"/>
            </a:pPr>
            <a:r>
              <a:rPr lang="en-US" sz="2000" dirty="0">
                <a:solidFill>
                  <a:schemeClr val="bg2"/>
                </a:solidFill>
              </a:rPr>
              <a:t>Money-Weighted Returns </a:t>
            </a:r>
          </a:p>
          <a:p>
            <a:pPr lvl="1" indent="0">
              <a:buNone/>
            </a:pPr>
            <a:endParaRPr lang="en-US" sz="2000" dirty="0">
              <a:solidFill>
                <a:schemeClr val="bg2"/>
              </a:solidFill>
            </a:endParaRPr>
          </a:p>
          <a:p>
            <a:pPr lvl="1" indent="0">
              <a:buNone/>
            </a:pPr>
            <a:r>
              <a:rPr lang="en-US" sz="2000" dirty="0">
                <a:solidFill>
                  <a:schemeClr val="bg2"/>
                </a:solidFill>
              </a:rPr>
              <a:t>8. GIPS Advertising Guidelines</a:t>
            </a:r>
          </a:p>
          <a:p>
            <a:pPr marL="1117265" lvl="1" indent="-457200">
              <a:buFont typeface="+mj-lt"/>
              <a:buAutoNum type="arabicPeriod" startAt="6"/>
            </a:pPr>
            <a:endParaRPr lang="en-US" sz="2400" dirty="0">
              <a:solidFill>
                <a:schemeClr val="bg2"/>
              </a:solidFill>
            </a:endParaRPr>
          </a:p>
          <a:p>
            <a:pPr marL="1117265" lvl="1" indent="-457200">
              <a:buFont typeface="+mj-lt"/>
              <a:buAutoNum type="arabicPeriod" startAt="4"/>
            </a:pPr>
            <a:endParaRPr lang="en-US" sz="2400" dirty="0">
              <a:solidFill>
                <a:schemeClr val="bg2"/>
              </a:solidFill>
            </a:endParaRPr>
          </a:p>
          <a:p>
            <a:endParaRPr lang="en-US" dirty="0"/>
          </a:p>
        </p:txBody>
      </p:sp>
      <p:sp>
        <p:nvSpPr>
          <p:cNvPr id="7" name="Title 6">
            <a:extLst>
              <a:ext uri="{FF2B5EF4-FFF2-40B4-BE49-F238E27FC236}">
                <a16:creationId xmlns:a16="http://schemas.microsoft.com/office/drawing/2014/main" id="{4E754F6C-BF7B-4D15-81EC-8BCAD10C0854}"/>
              </a:ext>
            </a:extLst>
          </p:cNvPr>
          <p:cNvSpPr>
            <a:spLocks noGrp="1"/>
          </p:cNvSpPr>
          <p:nvPr>
            <p:ph type="title"/>
          </p:nvPr>
        </p:nvSpPr>
        <p:spPr/>
        <p:txBody>
          <a:bodyPr>
            <a:normAutofit/>
          </a:bodyPr>
          <a:lstStyle/>
          <a:p>
            <a:r>
              <a:rPr lang="en-US" sz="2400" cap="all" dirty="0">
                <a:solidFill>
                  <a:srgbClr val="5B77CC"/>
                </a:solidFill>
              </a:rPr>
              <a:t>SECTIONS IN THE GIPS STANDARDS FOR FIRMS</a:t>
            </a:r>
          </a:p>
        </p:txBody>
      </p:sp>
      <p:sp>
        <p:nvSpPr>
          <p:cNvPr id="9" name="Slide Number Placeholder 8">
            <a:extLst>
              <a:ext uri="{FF2B5EF4-FFF2-40B4-BE49-F238E27FC236}">
                <a16:creationId xmlns:a16="http://schemas.microsoft.com/office/drawing/2014/main" id="{99A1C792-BED3-4643-880D-36FDBE157694}"/>
              </a:ext>
            </a:extLst>
          </p:cNvPr>
          <p:cNvSpPr>
            <a:spLocks noGrp="1"/>
          </p:cNvSpPr>
          <p:nvPr>
            <p:ph type="sldNum" sz="quarter" idx="4"/>
          </p:nvPr>
        </p:nvSpPr>
        <p:spPr/>
        <p:txBody>
          <a:bodyPr/>
          <a:lstStyle/>
          <a:p>
            <a:fld id="{83E1B75E-26AB-E548-8C40-3F57B5694E2A}" type="slidenum">
              <a:rPr lang="en-US" smtClean="0"/>
              <a:pPr/>
              <a:t>8</a:t>
            </a:fld>
            <a:endParaRPr lang="en-US" dirty="0"/>
          </a:p>
        </p:txBody>
      </p:sp>
      <p:sp>
        <p:nvSpPr>
          <p:cNvPr id="6" name="Footer Placeholder 5">
            <a:extLst>
              <a:ext uri="{FF2B5EF4-FFF2-40B4-BE49-F238E27FC236}">
                <a16:creationId xmlns:a16="http://schemas.microsoft.com/office/drawing/2014/main" id="{25E3B20E-23C2-42BB-96BF-1899D04711D0}"/>
              </a:ext>
            </a:extLst>
          </p:cNvPr>
          <p:cNvSpPr>
            <a:spLocks noGrp="1"/>
          </p:cNvSpPr>
          <p:nvPr>
            <p:ph type="ftr" sz="quarter" idx="15"/>
          </p:nvPr>
        </p:nvSpPr>
        <p:spPr/>
        <p:txBody>
          <a:bodyPr/>
          <a:lstStyle/>
          <a:p>
            <a:r>
              <a:rPr lang="en-US"/>
              <a:t>© 2023 CFA Institute. All rights reserved.</a:t>
            </a:r>
            <a:endParaRPr lang="en-US" dirty="0"/>
          </a:p>
        </p:txBody>
      </p:sp>
    </p:spTree>
    <p:extLst>
      <p:ext uri="{BB962C8B-B14F-4D97-AF65-F5344CB8AC3E}">
        <p14:creationId xmlns:p14="http://schemas.microsoft.com/office/powerpoint/2010/main" val="318007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0D5C289-D0F4-431E-B234-BD9C98B328A7}"/>
              </a:ext>
            </a:extLst>
          </p:cNvPr>
          <p:cNvSpPr>
            <a:spLocks noGrp="1"/>
          </p:cNvSpPr>
          <p:nvPr>
            <p:ph idx="1"/>
          </p:nvPr>
        </p:nvSpPr>
        <p:spPr/>
        <p:txBody>
          <a:bodyPr/>
          <a:lstStyle/>
          <a:p>
            <a:pPr lvl="0"/>
            <a:r>
              <a:rPr lang="en-US" sz="2000" b="1" dirty="0">
                <a:solidFill>
                  <a:schemeClr val="bg2"/>
                </a:solidFill>
              </a:rPr>
              <a:t>Fundamentals of Compliance (Section 1)</a:t>
            </a:r>
          </a:p>
          <a:p>
            <a:pPr lvl="0"/>
            <a:r>
              <a:rPr lang="en-US" sz="2000" dirty="0">
                <a:solidFill>
                  <a:schemeClr val="bg2"/>
                </a:solidFill>
              </a:rPr>
              <a:t>Several core principles create the foundation for the GIPS standards, including:</a:t>
            </a:r>
          </a:p>
          <a:p>
            <a:pPr marL="285750" indent="-285750">
              <a:buFont typeface="Arial" panose="020B0604020202020204" pitchFamily="34" charset="0"/>
              <a:buChar char="•"/>
            </a:pPr>
            <a:r>
              <a:rPr lang="en-US" sz="2000" dirty="0">
                <a:solidFill>
                  <a:schemeClr val="bg2"/>
                </a:solidFill>
              </a:rPr>
              <a:t>Properly defining the firm</a:t>
            </a:r>
          </a:p>
          <a:p>
            <a:pPr marL="285750" indent="-285750">
              <a:buFont typeface="Arial" panose="020B0604020202020204" pitchFamily="34" charset="0"/>
              <a:buChar char="•"/>
            </a:pPr>
            <a:r>
              <a:rPr lang="en-US" sz="2000" dirty="0">
                <a:solidFill>
                  <a:schemeClr val="bg2"/>
                </a:solidFill>
              </a:rPr>
              <a:t>Providing GIPS Reports to all prospective clients and prospective pooled fund investors</a:t>
            </a:r>
          </a:p>
          <a:p>
            <a:pPr marL="285750" indent="-285750">
              <a:buFont typeface="Arial" panose="020B0604020202020204" pitchFamily="34" charset="0"/>
              <a:buChar char="•"/>
            </a:pPr>
            <a:r>
              <a:rPr lang="en-US" sz="2000" dirty="0">
                <a:solidFill>
                  <a:schemeClr val="bg2"/>
                </a:solidFill>
              </a:rPr>
              <a:t>Adhering to applicable laws and regulations, and</a:t>
            </a:r>
          </a:p>
          <a:p>
            <a:pPr marL="285750" indent="-285750">
              <a:buFont typeface="Arial" panose="020B0604020202020204" pitchFamily="34" charset="0"/>
              <a:buChar char="•"/>
            </a:pPr>
            <a:r>
              <a:rPr lang="en-US" sz="2000" dirty="0">
                <a:solidFill>
                  <a:schemeClr val="bg2"/>
                </a:solidFill>
              </a:rPr>
              <a:t>Ensuring that information presented is not false or misleading</a:t>
            </a:r>
          </a:p>
          <a:p>
            <a:pPr marL="0" lvl="1" indent="0" defTabSz="488950">
              <a:spcBef>
                <a:spcPct val="0"/>
              </a:spcBef>
              <a:spcAft>
                <a:spcPct val="15000"/>
              </a:spcAft>
              <a:buFont typeface="+mj-lt"/>
              <a:buAutoNum type="arabicPeriod"/>
            </a:pPr>
            <a:endParaRPr lang="en-US" sz="2000" dirty="0">
              <a:solidFill>
                <a:schemeClr val="bg2"/>
              </a:solidFill>
            </a:endParaRPr>
          </a:p>
          <a:p>
            <a:pPr marL="0" lvl="1" indent="0" defTabSz="488950">
              <a:spcBef>
                <a:spcPct val="0"/>
              </a:spcBef>
              <a:spcAft>
                <a:spcPct val="15000"/>
              </a:spcAft>
              <a:buNone/>
            </a:pPr>
            <a:r>
              <a:rPr lang="en-US" sz="2000" b="1" dirty="0">
                <a:solidFill>
                  <a:schemeClr val="bg2"/>
                </a:solidFill>
              </a:rPr>
              <a:t>Input Data &amp; Calculation Methodology (Section 2)</a:t>
            </a:r>
          </a:p>
          <a:p>
            <a:pPr marL="182880" lvl="1">
              <a:spcAft>
                <a:spcPct val="15000"/>
              </a:spcAft>
            </a:pPr>
            <a:r>
              <a:rPr lang="en-US" sz="2000" dirty="0">
                <a:solidFill>
                  <a:schemeClr val="bg2"/>
                </a:solidFill>
              </a:rPr>
              <a:t>Consistency of input data used to calculate performance establishes the foundation for full, fair, and comparable investment performance presentations</a:t>
            </a:r>
          </a:p>
          <a:p>
            <a:pPr marL="182880" lvl="1">
              <a:spcAft>
                <a:spcPct val="15000"/>
              </a:spcAft>
            </a:pPr>
            <a:r>
              <a:rPr lang="en-US" sz="2000" dirty="0">
                <a:solidFill>
                  <a:schemeClr val="bg2"/>
                </a:solidFill>
              </a:rPr>
              <a:t>The GIPS standards require the use of certain calculation methodologies to facilitate comparability</a:t>
            </a:r>
          </a:p>
          <a:p>
            <a:endParaRPr lang="en-US" dirty="0"/>
          </a:p>
        </p:txBody>
      </p:sp>
      <p:sp>
        <p:nvSpPr>
          <p:cNvPr id="4" name="Title 3">
            <a:extLst>
              <a:ext uri="{FF2B5EF4-FFF2-40B4-BE49-F238E27FC236}">
                <a16:creationId xmlns:a16="http://schemas.microsoft.com/office/drawing/2014/main" id="{9D4BB1D7-31B6-4C61-81DF-8B6F8406D3E4}"/>
              </a:ext>
            </a:extLst>
          </p:cNvPr>
          <p:cNvSpPr>
            <a:spLocks noGrp="1"/>
          </p:cNvSpPr>
          <p:nvPr>
            <p:ph type="title"/>
          </p:nvPr>
        </p:nvSpPr>
        <p:spPr/>
        <p:txBody>
          <a:bodyPr/>
          <a:lstStyle/>
          <a:p>
            <a:r>
              <a:rPr lang="en-US" sz="2400" dirty="0">
                <a:solidFill>
                  <a:srgbClr val="5B77CC"/>
                </a:solidFill>
              </a:rPr>
              <a:t>KEY REQUIREMENTS</a:t>
            </a:r>
            <a:br>
              <a:rPr lang="en-US" sz="2000" dirty="0">
                <a:solidFill>
                  <a:srgbClr val="5B77CC"/>
                </a:solidFill>
              </a:rPr>
            </a:br>
            <a:endParaRPr lang="en-US" dirty="0"/>
          </a:p>
        </p:txBody>
      </p:sp>
      <p:sp>
        <p:nvSpPr>
          <p:cNvPr id="3" name="Slide Number Placeholder 2">
            <a:extLst>
              <a:ext uri="{FF2B5EF4-FFF2-40B4-BE49-F238E27FC236}">
                <a16:creationId xmlns:a16="http://schemas.microsoft.com/office/drawing/2014/main" id="{C1BBC952-CCEA-4482-AE88-10C6D940924A}"/>
              </a:ext>
            </a:extLst>
          </p:cNvPr>
          <p:cNvSpPr>
            <a:spLocks noGrp="1"/>
          </p:cNvSpPr>
          <p:nvPr>
            <p:ph type="sldNum" sz="quarter" idx="4"/>
          </p:nvPr>
        </p:nvSpPr>
        <p:spPr/>
        <p:txBody>
          <a:bodyPr/>
          <a:lstStyle/>
          <a:p>
            <a:fld id="{83E1B75E-26AB-E548-8C40-3F57B5694E2A}" type="slidenum">
              <a:rPr lang="en-US" smtClean="0"/>
              <a:pPr/>
              <a:t>9</a:t>
            </a:fld>
            <a:endParaRPr lang="en-US" dirty="0"/>
          </a:p>
        </p:txBody>
      </p:sp>
      <p:sp>
        <p:nvSpPr>
          <p:cNvPr id="2" name="Footer Placeholder 1">
            <a:extLst>
              <a:ext uri="{FF2B5EF4-FFF2-40B4-BE49-F238E27FC236}">
                <a16:creationId xmlns:a16="http://schemas.microsoft.com/office/drawing/2014/main" id="{7ACDEBDD-743B-49BD-BF2C-AD584B64121D}"/>
              </a:ext>
            </a:extLst>
          </p:cNvPr>
          <p:cNvSpPr>
            <a:spLocks noGrp="1"/>
          </p:cNvSpPr>
          <p:nvPr>
            <p:ph type="ftr" sz="quarter" idx="15"/>
          </p:nvPr>
        </p:nvSpPr>
        <p:spPr/>
        <p:txBody>
          <a:bodyPr/>
          <a:lstStyle/>
          <a:p>
            <a:r>
              <a:rPr lang="en-US"/>
              <a:t>© 2023 CFA Institute. All rights reserved.</a:t>
            </a:r>
            <a:endParaRPr lang="en-US" dirty="0"/>
          </a:p>
        </p:txBody>
      </p:sp>
    </p:spTree>
    <p:extLst>
      <p:ext uri="{BB962C8B-B14F-4D97-AF65-F5344CB8AC3E}">
        <p14:creationId xmlns:p14="http://schemas.microsoft.com/office/powerpoint/2010/main" val="446077223"/>
      </p:ext>
    </p:extLst>
  </p:cSld>
  <p:clrMapOvr>
    <a:masterClrMapping/>
  </p:clrMapOvr>
</p:sld>
</file>

<file path=ppt/theme/theme1.xml><?xml version="1.0" encoding="utf-8"?>
<a:theme xmlns:a="http://schemas.openxmlformats.org/drawingml/2006/main" name="CFA New Vision Theme">
  <a:themeElements>
    <a:clrScheme name="CFA">
      <a:dk1>
        <a:srgbClr val="777777"/>
      </a:dk1>
      <a:lt1>
        <a:srgbClr val="FFFFFF"/>
      </a:lt1>
      <a:dk2>
        <a:srgbClr val="A7A8AA"/>
      </a:dk2>
      <a:lt2>
        <a:srgbClr val="535659"/>
      </a:lt2>
      <a:accent1>
        <a:srgbClr val="008ED6"/>
      </a:accent1>
      <a:accent2>
        <a:srgbClr val="009966"/>
      </a:accent2>
      <a:accent3>
        <a:srgbClr val="5B77CC"/>
      </a:accent3>
      <a:accent4>
        <a:srgbClr val="00B5E2"/>
      </a:accent4>
      <a:accent5>
        <a:srgbClr val="AF272F"/>
      </a:accent5>
      <a:accent6>
        <a:srgbClr val="FFA300"/>
      </a:accent6>
      <a:hlink>
        <a:srgbClr val="003CA5"/>
      </a:hlink>
      <a:folHlink>
        <a:srgbClr val="5949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IBRD21028_PPT_Template_LO_v6_8.5x11" id="{CA814AAF-E2CB-5A4D-ADEB-36A55E68F11C}" vid="{5DBF9E13-5458-EC49-A3D1-A6677A5E1A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E2A9068-C248-5B40-8088-F9122F4E5799}">
  <we:reference id="wa200000729" version="3.12.176.0" store="en-US" storeType="OMEX"/>
  <we:alternateReferences>
    <we:reference id="wa200000729" version="3.12.176.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d8368e0-3bd4-4596-8258-b35e5187cf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6514502F7EF64BBE608FB81FCD338C" ma:contentTypeVersion="16" ma:contentTypeDescription="Create a new document." ma:contentTypeScope="" ma:versionID="7fbd6a6475215b3258491ca0852e7c8b">
  <xsd:schema xmlns:xsd="http://www.w3.org/2001/XMLSchema" xmlns:xs="http://www.w3.org/2001/XMLSchema" xmlns:p="http://schemas.microsoft.com/office/2006/metadata/properties" xmlns:ns3="3d8368e0-3bd4-4596-8258-b35e5187cf2c" xmlns:ns4="100f0c3d-079e-4a20-8241-189546d4b523" targetNamespace="http://schemas.microsoft.com/office/2006/metadata/properties" ma:root="true" ma:fieldsID="873cbded36eaf03bbf59d30a94613952" ns3:_="" ns4:_="">
    <xsd:import namespace="3d8368e0-3bd4-4596-8258-b35e5187cf2c"/>
    <xsd:import namespace="100f0c3d-079e-4a20-8241-189546d4b5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368e0-3bd4-4596-8258-b35e5187cf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0f0c3d-079e-4a20-8241-189546d4b5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6A4837-5833-4E98-909E-0F79535ABA98}">
  <ds:schemaRefs>
    <ds:schemaRef ds:uri="http://schemas.microsoft.com/sharepoint/v3/contenttype/forms"/>
  </ds:schemaRefs>
</ds:datastoreItem>
</file>

<file path=customXml/itemProps2.xml><?xml version="1.0" encoding="utf-8"?>
<ds:datastoreItem xmlns:ds="http://schemas.openxmlformats.org/officeDocument/2006/customXml" ds:itemID="{C61A14EC-F587-4B43-B053-F57EC6374F6C}">
  <ds:schemaRefs>
    <ds:schemaRef ds:uri="http://schemas.microsoft.com/office/2006/metadata/properties"/>
    <ds:schemaRef ds:uri="http://schemas.microsoft.com/office/infopath/2007/PartnerControls"/>
    <ds:schemaRef ds:uri="http://purl.org/dc/terms/"/>
    <ds:schemaRef ds:uri="100f0c3d-079e-4a20-8241-189546d4b523"/>
    <ds:schemaRef ds:uri="http://schemas.microsoft.com/office/2006/documentManagement/types"/>
    <ds:schemaRef ds:uri="http://schemas.openxmlformats.org/package/2006/metadata/core-properties"/>
    <ds:schemaRef ds:uri="http://purl.org/dc/elements/1.1/"/>
    <ds:schemaRef ds:uri="3d8368e0-3bd4-4596-8258-b35e5187cf2c"/>
    <ds:schemaRef ds:uri="http://www.w3.org/XML/1998/namespace"/>
    <ds:schemaRef ds:uri="http://purl.org/dc/dcmitype/"/>
  </ds:schemaRefs>
</ds:datastoreItem>
</file>

<file path=customXml/itemProps3.xml><?xml version="1.0" encoding="utf-8"?>
<ds:datastoreItem xmlns:ds="http://schemas.openxmlformats.org/officeDocument/2006/customXml" ds:itemID="{6E3D600B-D24D-447C-9F76-4BD68DCF57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368e0-3bd4-4596-8258-b35e5187cf2c"/>
    <ds:schemaRef ds:uri="100f0c3d-079e-4a20-8241-189546d4b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2021 CFA Institute_PowerPoint Template_Print</Template>
  <TotalTime>16352</TotalTime>
  <Words>2680</Words>
  <Application>Microsoft Office PowerPoint</Application>
  <PresentationFormat>Custom</PresentationFormat>
  <Paragraphs>288</Paragraphs>
  <Slides>38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System Font Regular</vt:lpstr>
      <vt:lpstr>Tahoma</vt:lpstr>
      <vt:lpstr>CFA New Vision Theme</vt:lpstr>
      <vt:lpstr>PowerPoint Presentation</vt:lpstr>
      <vt:lpstr>PowerPoint Presentation</vt:lpstr>
      <vt:lpstr>PowerPoint Presentation</vt:lpstr>
      <vt:lpstr>OVERVIEW OF THE GIPS STANDARDS</vt:lpstr>
      <vt:lpstr>What are the GIPS standards and why are they needed?</vt:lpstr>
      <vt:lpstr>WHICH FIRMS CAN CLAIM COMPLIANCE WITH THE GIPS STANDARDS?</vt:lpstr>
      <vt:lpstr>Which FIRMS CLAIM COMPLIANCE?</vt:lpstr>
      <vt:lpstr>SECTIONS IN THE GIPS STANDARDS FOR FIRMS</vt:lpstr>
      <vt:lpstr>KEY REQUIREMENTS </vt:lpstr>
      <vt:lpstr>KEY REQUIREMENTS</vt:lpstr>
      <vt:lpstr>KEY REQUIREMENTS</vt:lpstr>
      <vt:lpstr>KEY REQUIREMENTS</vt:lpstr>
      <vt:lpstr>Types of pooled funds</vt:lpstr>
      <vt:lpstr>Examples of broad &amp; limited distribution pooled funds</vt:lpstr>
      <vt:lpstr>TYPES OF GIPS REPORTS</vt:lpstr>
      <vt:lpstr>TYPES OF GIPS REPORTS</vt:lpstr>
      <vt:lpstr>SAMPLE GIPS COMPOSITE REPORT excerpt WITH TIME-WEIGHTED RETURNS</vt:lpstr>
      <vt:lpstr>SAMPLE GIPS COMPOSITE REPORT excerpt WITH MONEY-WEIGHTED RETURNS</vt:lpstr>
      <vt:lpstr>SAMPLE GIPS POOLED FUND REPORT excerpt WITH TIME-WEIGHTED RETURNS</vt:lpstr>
      <vt:lpstr>SAMPLE GIPS POOLED FUND REPORT excerpt WITH MONEY-WEIGHTED RETURNS</vt:lpstr>
      <vt:lpstr>INFORMATION IN GIPS REPORTS</vt:lpstr>
      <vt:lpstr>GIPS Reports</vt:lpstr>
      <vt:lpstr>GIPS Reports</vt:lpstr>
      <vt:lpstr>WHO MUST RECEIVE A GIPS REPORT</vt:lpstr>
      <vt:lpstr>PROVIDING GIPS REPORTS</vt:lpstr>
      <vt:lpstr>Providing GIPS Reports to prospective investors</vt:lpstr>
      <vt:lpstr>PROVIDING GIPS REPORTS – Sample policy</vt:lpstr>
      <vt:lpstr>INFORMATION OUTSIDE OF A GIPS REPORT</vt:lpstr>
      <vt:lpstr>INFORMATION OUTSIDE OF A GIPS REPORT</vt:lpstr>
      <vt:lpstr>FALSE OR MISLEADING INFORMATION</vt:lpstr>
      <vt:lpstr>LINKED INFORMATION THAT IS NOT ALLOWED IN GIPS REPORTS</vt:lpstr>
      <vt:lpstr>LINKED INFORMATION THAT IS NOT ALLOWED IN GIPS REPORTS</vt:lpstr>
      <vt:lpstr>OTHER INFORMATION</vt:lpstr>
      <vt:lpstr>MATERIAL ERROR</vt:lpstr>
      <vt:lpstr>Proper references to the GIPS standards</vt:lpstr>
      <vt:lpstr>FOR FIRMS THAT ARE SUBJECT TO FINRA AND US SEC REGULATIONS</vt:lpstr>
      <vt:lpstr>FINRA Regulatory Notice 20-21</vt:lpstr>
      <vt:lpstr>SEC Marketing Rule – Related Performance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Terris</dc:creator>
  <cp:lastModifiedBy>Karyn Vincent</cp:lastModifiedBy>
  <cp:revision>9</cp:revision>
  <dcterms:created xsi:type="dcterms:W3CDTF">2021-10-28T13:05:12Z</dcterms:created>
  <dcterms:modified xsi:type="dcterms:W3CDTF">2023-09-10T22:03:07Z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0x010100E46514502F7EF64BBE608FB81FCD338C</vt:lpwstr>
  </property>
</Properties>
</file>